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CCECF-6000-4B6B-935C-081C1020DC92}" v="2" dt="2022-11-05T16:50:55.340"/>
    <p1510:client id="{E7939950-4EA1-44D4-8755-18C41875611F}" v="198" dt="2022-11-05T15:50:36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vieve TRAN VAN" userId="5c1a81b5fa9cec37" providerId="Windows Live" clId="Web-{E7939950-4EA1-44D4-8755-18C41875611F}"/>
    <pc:docChg chg="modSld">
      <pc:chgData name="Genevieve TRAN VAN" userId="5c1a81b5fa9cec37" providerId="Windows Live" clId="Web-{E7939950-4EA1-44D4-8755-18C41875611F}" dt="2022-11-05T15:50:34.154" v="113" actId="20577"/>
      <pc:docMkLst>
        <pc:docMk/>
      </pc:docMkLst>
      <pc:sldChg chg="modSp">
        <pc:chgData name="Genevieve TRAN VAN" userId="5c1a81b5fa9cec37" providerId="Windows Live" clId="Web-{E7939950-4EA1-44D4-8755-18C41875611F}" dt="2022-11-05T15:43:32.266" v="86" actId="20577"/>
        <pc:sldMkLst>
          <pc:docMk/>
          <pc:sldMk cId="464887270" sldId="256"/>
        </pc:sldMkLst>
        <pc:spChg chg="mod">
          <ac:chgData name="Genevieve TRAN VAN" userId="5c1a81b5fa9cec37" providerId="Windows Live" clId="Web-{E7939950-4EA1-44D4-8755-18C41875611F}" dt="2022-11-05T15:37:35.646" v="46" actId="20577"/>
          <ac:spMkLst>
            <pc:docMk/>
            <pc:sldMk cId="464887270" sldId="256"/>
            <ac:spMk id="6" creationId="{4D8AF89C-30ED-41B7-A063-4A58D82C790F}"/>
          </ac:spMkLst>
        </pc:spChg>
        <pc:spChg chg="mod">
          <ac:chgData name="Genevieve TRAN VAN" userId="5c1a81b5fa9cec37" providerId="Windows Live" clId="Web-{E7939950-4EA1-44D4-8755-18C41875611F}" dt="2022-11-05T15:41:56.998" v="70" actId="20577"/>
          <ac:spMkLst>
            <pc:docMk/>
            <pc:sldMk cId="464887270" sldId="256"/>
            <ac:spMk id="7" creationId="{AB22BBF2-DAD3-4EEA-9185-E1C5DDD66659}"/>
          </ac:spMkLst>
        </pc:spChg>
        <pc:spChg chg="mod">
          <ac:chgData name="Genevieve TRAN VAN" userId="5c1a81b5fa9cec37" providerId="Windows Live" clId="Web-{E7939950-4EA1-44D4-8755-18C41875611F}" dt="2022-11-05T15:43:32.266" v="86" actId="20577"/>
          <ac:spMkLst>
            <pc:docMk/>
            <pc:sldMk cId="464887270" sldId="256"/>
            <ac:spMk id="8" creationId="{7682D5C4-001D-4355-AF82-142C95B778A7}"/>
          </ac:spMkLst>
        </pc:spChg>
        <pc:spChg chg="mod">
          <ac:chgData name="Genevieve TRAN VAN" userId="5c1a81b5fa9cec37" providerId="Windows Live" clId="Web-{E7939950-4EA1-44D4-8755-18C41875611F}" dt="2022-11-05T15:42:18.467" v="81" actId="20577"/>
          <ac:spMkLst>
            <pc:docMk/>
            <pc:sldMk cId="464887270" sldId="256"/>
            <ac:spMk id="9" creationId="{1050370D-85D8-4B1E-8B22-A5A612583BC6}"/>
          </ac:spMkLst>
        </pc:spChg>
      </pc:sldChg>
      <pc:sldChg chg="modSp">
        <pc:chgData name="Genevieve TRAN VAN" userId="5c1a81b5fa9cec37" providerId="Windows Live" clId="Web-{E7939950-4EA1-44D4-8755-18C41875611F}" dt="2022-11-05T15:50:34.154" v="113" actId="20577"/>
        <pc:sldMkLst>
          <pc:docMk/>
          <pc:sldMk cId="4206538864" sldId="258"/>
        </pc:sldMkLst>
        <pc:spChg chg="mod">
          <ac:chgData name="Genevieve TRAN VAN" userId="5c1a81b5fa9cec37" providerId="Windows Live" clId="Web-{E7939950-4EA1-44D4-8755-18C41875611F}" dt="2022-11-05T15:45:50.161" v="89" actId="20577"/>
          <ac:spMkLst>
            <pc:docMk/>
            <pc:sldMk cId="4206538864" sldId="258"/>
            <ac:spMk id="6" creationId="{4D8AF89C-30ED-41B7-A063-4A58D82C790F}"/>
          </ac:spMkLst>
        </pc:spChg>
        <pc:spChg chg="mod">
          <ac:chgData name="Genevieve TRAN VAN" userId="5c1a81b5fa9cec37" providerId="Windows Live" clId="Web-{E7939950-4EA1-44D4-8755-18C41875611F}" dt="2022-11-05T15:47:59.900" v="99" actId="20577"/>
          <ac:spMkLst>
            <pc:docMk/>
            <pc:sldMk cId="4206538864" sldId="258"/>
            <ac:spMk id="7" creationId="{AB22BBF2-DAD3-4EEA-9185-E1C5DDD66659}"/>
          </ac:spMkLst>
        </pc:spChg>
        <pc:spChg chg="mod">
          <ac:chgData name="Genevieve TRAN VAN" userId="5c1a81b5fa9cec37" providerId="Windows Live" clId="Web-{E7939950-4EA1-44D4-8755-18C41875611F}" dt="2022-11-05T15:50:34.154" v="113" actId="20577"/>
          <ac:spMkLst>
            <pc:docMk/>
            <pc:sldMk cId="4206538864" sldId="258"/>
            <ac:spMk id="8" creationId="{7682D5C4-001D-4355-AF82-142C95B778A7}"/>
          </ac:spMkLst>
        </pc:spChg>
        <pc:spChg chg="mod">
          <ac:chgData name="Genevieve TRAN VAN" userId="5c1a81b5fa9cec37" providerId="Windows Live" clId="Web-{E7939950-4EA1-44D4-8755-18C41875611F}" dt="2022-11-05T15:48:31.713" v="102" actId="20577"/>
          <ac:spMkLst>
            <pc:docMk/>
            <pc:sldMk cId="4206538864" sldId="258"/>
            <ac:spMk id="9" creationId="{1050370D-85D8-4B1E-8B22-A5A612583BC6}"/>
          </ac:spMkLst>
        </pc:spChg>
      </pc:sldChg>
    </pc:docChg>
  </pc:docChgLst>
  <pc:docChgLst>
    <pc:chgData name="Lara @ Metissages" userId="3c447be5eed065d0" providerId="LiveId" clId="{2BCCCECF-6000-4B6B-935C-081C1020DC92}"/>
    <pc:docChg chg="custSel modSld">
      <pc:chgData name="Lara @ Metissages" userId="3c447be5eed065d0" providerId="LiveId" clId="{2BCCCECF-6000-4B6B-935C-081C1020DC92}" dt="2022-11-05T16:54:11.575" v="58" actId="1076"/>
      <pc:docMkLst>
        <pc:docMk/>
      </pc:docMkLst>
      <pc:sldChg chg="modSp mod">
        <pc:chgData name="Lara @ Metissages" userId="3c447be5eed065d0" providerId="LiveId" clId="{2BCCCECF-6000-4B6B-935C-081C1020DC92}" dt="2022-11-05T16:50:55.348" v="7" actId="313"/>
        <pc:sldMkLst>
          <pc:docMk/>
          <pc:sldMk cId="464887270" sldId="256"/>
        </pc:sldMkLst>
        <pc:spChg chg="mod">
          <ac:chgData name="Lara @ Metissages" userId="3c447be5eed065d0" providerId="LiveId" clId="{2BCCCECF-6000-4B6B-935C-081C1020DC92}" dt="2022-11-05T16:50:55.348" v="7" actId="313"/>
          <ac:spMkLst>
            <pc:docMk/>
            <pc:sldMk cId="464887270" sldId="256"/>
            <ac:spMk id="7" creationId="{AB22BBF2-DAD3-4EEA-9185-E1C5DDD66659}"/>
          </ac:spMkLst>
        </pc:spChg>
      </pc:sldChg>
      <pc:sldChg chg="modSp mod">
        <pc:chgData name="Lara @ Metissages" userId="3c447be5eed065d0" providerId="LiveId" clId="{2BCCCECF-6000-4B6B-935C-081C1020DC92}" dt="2022-11-05T16:54:11.575" v="58" actId="1076"/>
        <pc:sldMkLst>
          <pc:docMk/>
          <pc:sldMk cId="4206538864" sldId="258"/>
        </pc:sldMkLst>
        <pc:spChg chg="mod">
          <ac:chgData name="Lara @ Metissages" userId="3c447be5eed065d0" providerId="LiveId" clId="{2BCCCECF-6000-4B6B-935C-081C1020DC92}" dt="2022-11-05T16:54:02.619" v="56" actId="1076"/>
          <ac:spMkLst>
            <pc:docMk/>
            <pc:sldMk cId="4206538864" sldId="258"/>
            <ac:spMk id="6" creationId="{4D8AF89C-30ED-41B7-A063-4A58D82C790F}"/>
          </ac:spMkLst>
        </pc:spChg>
        <pc:spChg chg="mod">
          <ac:chgData name="Lara @ Metissages" userId="3c447be5eed065d0" providerId="LiveId" clId="{2BCCCECF-6000-4B6B-935C-081C1020DC92}" dt="2022-11-05T16:54:05.986" v="57" actId="1076"/>
          <ac:spMkLst>
            <pc:docMk/>
            <pc:sldMk cId="4206538864" sldId="258"/>
            <ac:spMk id="7" creationId="{AB22BBF2-DAD3-4EEA-9185-E1C5DDD66659}"/>
          </ac:spMkLst>
        </pc:spChg>
        <pc:spChg chg="mod">
          <ac:chgData name="Lara @ Metissages" userId="3c447be5eed065d0" providerId="LiveId" clId="{2BCCCECF-6000-4B6B-935C-081C1020DC92}" dt="2022-11-05T16:54:11.575" v="58" actId="1076"/>
          <ac:spMkLst>
            <pc:docMk/>
            <pc:sldMk cId="4206538864" sldId="258"/>
            <ac:spMk id="8" creationId="{7682D5C4-001D-4355-AF82-142C95B778A7}"/>
          </ac:spMkLst>
        </pc:spChg>
        <pc:spChg chg="mod">
          <ac:chgData name="Lara @ Metissages" userId="3c447be5eed065d0" providerId="LiveId" clId="{2BCCCECF-6000-4B6B-935C-081C1020DC92}" dt="2022-11-05T16:53:55.152" v="54" actId="1076"/>
          <ac:spMkLst>
            <pc:docMk/>
            <pc:sldMk cId="4206538864" sldId="258"/>
            <ac:spMk id="9" creationId="{1050370D-85D8-4B1E-8B22-A5A612583BC6}"/>
          </ac:spMkLst>
        </pc:spChg>
        <pc:grpChg chg="mod">
          <ac:chgData name="Lara @ Metissages" userId="3c447be5eed065d0" providerId="LiveId" clId="{2BCCCECF-6000-4B6B-935C-081C1020DC92}" dt="2022-11-05T16:53:59.663" v="55" actId="1076"/>
          <ac:grpSpMkLst>
            <pc:docMk/>
            <pc:sldMk cId="4206538864" sldId="258"/>
            <ac:grpSpMk id="4" creationId="{6447793E-C56A-4EFE-9767-EB1C2C03B269}"/>
          </ac:grpSpMkLst>
        </pc:grpChg>
        <pc:graphicFrameChg chg="mod">
          <ac:chgData name="Lara @ Metissages" userId="3c447be5eed065d0" providerId="LiveId" clId="{2BCCCECF-6000-4B6B-935C-081C1020DC92}" dt="2022-11-05T16:53:47.036" v="53" actId="1076"/>
          <ac:graphicFrameMkLst>
            <pc:docMk/>
            <pc:sldMk cId="4206538864" sldId="258"/>
            <ac:graphicFrameMk id="11" creationId="{7F52206A-2396-4808-9742-6E450FC3E42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73FAC-D77D-47A2-9540-878E6A1D45C4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BA095-2846-4F0A-BBCC-7F989D5A5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8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5EA8-E6F5-4A66-AF32-F96CC92F0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CD01D-710E-4217-BE46-7FF5843D1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9B6A4-8B7A-4487-85D6-1DDE7925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08B-83D9-4F69-862E-405032728574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500E3-ED21-4B34-8A6D-36B9F643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52969-528F-48C8-9E12-A43C8287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2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156A7-AB34-411F-AF23-8043E391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162A0-F90C-485B-A678-2D9D967F9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E652A-BF42-44E6-B5BE-C66BBDE3D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14CE-1581-44AD-B308-36288C00ACA0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560BC-1DA0-47F4-9B4D-BCE34FB1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05C3A-B98D-4292-BDB8-22B21FE5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DDBB67-58A6-42F2-BDAA-8576919DA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772A1-8224-41A4-8105-E52169A33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AAEB1-6759-4FDA-A8D7-301B0E79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FD28-9BE3-4C59-8441-0C81ED014703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11F6-A680-47FE-9BF0-299307EA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E61A1-3E93-4597-83A4-AC7FA4C6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8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DAF79-C8A8-4287-A90A-3C1EF035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E7825-224B-4439-B736-BD4F9D5D6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C490B-C998-4499-B397-9D478EFB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9C85-310E-450F-984D-4177607A2E2A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6B042-749C-4B09-867F-368C727B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BC80B-737A-4819-AC53-2A40DD8EC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5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EEE8-66B1-447C-81AF-F0B719F1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3C28-90AD-4428-BA67-37DCFADF2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15A32-B777-41D9-BF53-4CC7869BB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293E-2B46-4034-973D-FEDE23250D9E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89AB1-06CC-483D-8259-07AD3E24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13B0F-3DE7-4A06-A5FE-581470BC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2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9A35-0873-4E21-9D26-7FB8DDA0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AD381-A4D3-4B5B-9F64-7CC0001D5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D05-EB2F-4920-B112-22D1D228B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A942B-A107-4D66-A058-968490C3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F1C4-18CC-4AB1-B2B7-4C03347FF0FF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6E8F9-1FA6-42C0-83CD-15B74CCE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FB8D6-C7E8-4CE6-AF6F-F7F6CA9B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4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2EBF-A6C8-4CAC-A763-2EAC2027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4385F-4EBA-4F9F-81CA-ADDCA722E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7FC4F-40BD-40D6-A717-C54D528C1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227318-1CCE-4944-AA37-16C24400C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7D3D1-C1B3-4B1F-953A-64249A1BB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F0D635-6536-4ED3-8BCA-3F621F9D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AAF6-FB61-4084-929B-3E8C131C7076}" type="datetime1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A2E4B-2741-46A0-AAE3-56B3B338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D45AA-E790-47C2-AE38-7C3BBD48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F0C7-6903-4069-BA74-5BB16033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30E91-2447-46B1-9B6A-2E5AEA75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0463-5E29-434A-879C-7912E3CC8529}" type="datetime1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699CD-2CA6-4B8A-894F-BAA2B03D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6AAF2-4FAF-4087-856B-CCD2127C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2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12339-01FE-4056-9836-3D94C0E5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76CD-463D-45DF-824B-30021D83EE09}" type="datetime1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068B7-2C5C-41D1-9C3C-205DE291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BD489-1BF8-4FA0-80A5-8E55D31B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97349-148C-4CEE-B8B1-7BF669296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00CD2-912C-45BB-9463-C6C8C6C05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35D6A-5F95-4075-8736-5A4C584D8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BD53B-6BAE-466E-932C-ED13A041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309C-4608-4223-A2DA-1E2BF10AA30D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8D75D-DAF9-40A9-9898-E7B21B5F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2B448-F60F-45E9-A429-0DE0F09E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6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983F-86F0-4C04-A093-FF99184B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11FE3-0F67-4E27-8952-639385996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E89B6-9E6B-4901-A22F-451A3F9A8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B177E-3FDA-4241-A7F6-5362653A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B0D5-29DE-4DD8-9EC4-53576DD3AECA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027CA-2039-4AC8-9F0B-08C3EE5C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ED460-A983-4FA1-BE91-16225933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8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8EC08-DAAD-489A-87CF-0DA653D3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140B8-BA2F-4480-941F-5EA245B87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2F01E-E212-4224-9AB1-B022DAC5C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413-A7D9-4EDC-B467-41BCA6E1980C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A81A0-D21D-4E64-B60D-426E0692C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FD182-55D5-4D7E-B303-9A67DDAB1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8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0E6D65B-F9BF-4850-AE8E-9D7B852BB2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3" t="-1" r="12331" b="2343"/>
          <a:stretch/>
        </p:blipFill>
        <p:spPr>
          <a:xfrm>
            <a:off x="1459342" y="735537"/>
            <a:ext cx="2240077" cy="20116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8AF89C-30ED-41B7-A063-4A58D82C790F}"/>
              </a:ext>
            </a:extLst>
          </p:cNvPr>
          <p:cNvSpPr txBox="1"/>
          <p:nvPr/>
        </p:nvSpPr>
        <p:spPr>
          <a:xfrm>
            <a:off x="565545" y="3271245"/>
            <a:ext cx="439952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Qu'est-ce</a:t>
            </a:r>
            <a:r>
              <a:rPr lang="en-US" sz="2800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 que la</a:t>
            </a:r>
            <a:r>
              <a:rPr lang="en-US" sz="2800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800" b="1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technologie</a:t>
            </a:r>
            <a:r>
              <a:rPr lang="en-US" sz="2800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 RIFD ?</a:t>
            </a:r>
            <a:endParaRPr lang="en-US" sz="2800" b="1" dirty="0">
              <a:ln w="0"/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22BBF2-DAD3-4EEA-9185-E1C5DDD66659}"/>
              </a:ext>
            </a:extLst>
          </p:cNvPr>
          <p:cNvSpPr txBox="1"/>
          <p:nvPr/>
        </p:nvSpPr>
        <p:spPr>
          <a:xfrm>
            <a:off x="565545" y="3996727"/>
            <a:ext cx="4708419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/>
          </a:p>
          <a:p>
            <a:r>
              <a:rPr lang="en-US" dirty="0"/>
              <a:t>RFID </a:t>
            </a:r>
            <a:r>
              <a:rPr lang="en-US" dirty="0" err="1"/>
              <a:t>signifie</a:t>
            </a:r>
            <a:r>
              <a:rPr lang="en-US" dirty="0"/>
              <a:t> </a:t>
            </a:r>
            <a:r>
              <a:rPr lang="zh-CN" altLang="fr-FR" dirty="0"/>
              <a:t>“</a:t>
            </a:r>
            <a:r>
              <a:rPr lang="en-US" dirty="0"/>
              <a:t>identification par </a:t>
            </a:r>
            <a:r>
              <a:rPr lang="en-US" dirty="0" err="1"/>
              <a:t>radiofréquence</a:t>
            </a:r>
            <a:r>
              <a:rPr lang="zh-CN" altLang="fr-FR" dirty="0"/>
              <a:t>”</a:t>
            </a:r>
            <a:r>
              <a:rPr lang="en-US" dirty="0"/>
              <a:t>.</a:t>
            </a:r>
            <a:endParaRPr lang="en-US" dirty="0">
              <a:cs typeface="Calibri"/>
            </a:endParaRPr>
          </a:p>
          <a:p>
            <a:endParaRPr lang="en-US" b="1" dirty="0"/>
          </a:p>
          <a:p>
            <a:r>
              <a:rPr lang="en-US" dirty="0">
                <a:ea typeface="+mn-lt"/>
                <a:cs typeface="+mn-lt"/>
              </a:rPr>
              <a:t>Cette </a:t>
            </a:r>
            <a:r>
              <a:rPr lang="en-US" dirty="0" err="1">
                <a:ea typeface="+mn-lt"/>
                <a:cs typeface="+mn-lt"/>
              </a:rPr>
              <a:t>technologie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permet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d'identifier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objets</a:t>
            </a:r>
            <a:r>
              <a:rPr lang="en-US" dirty="0">
                <a:ea typeface="+mn-lt"/>
                <a:cs typeface="+mn-lt"/>
              </a:rPr>
              <a:t> et de </a:t>
            </a:r>
            <a:r>
              <a:rPr lang="en-US" dirty="0" err="1">
                <a:ea typeface="+mn-lt"/>
                <a:cs typeface="+mn-lt"/>
              </a:rPr>
              <a:t>récupérer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leurs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données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grâce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puce qui communique par </a:t>
            </a:r>
            <a:r>
              <a:rPr lang="en-US" dirty="0" err="1">
                <a:ea typeface="+mn-lt"/>
                <a:cs typeface="+mn-lt"/>
              </a:rPr>
              <a:t>ondes</a:t>
            </a:r>
            <a:r>
              <a:rPr lang="en-US" dirty="0">
                <a:ea typeface="+mn-lt"/>
                <a:cs typeface="+mn-lt"/>
              </a:rPr>
              <a:t> radio.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82D5C4-001D-4355-AF82-142C95B778A7}"/>
              </a:ext>
            </a:extLst>
          </p:cNvPr>
          <p:cNvSpPr txBox="1"/>
          <p:nvPr/>
        </p:nvSpPr>
        <p:spPr>
          <a:xfrm>
            <a:off x="6659418" y="3986986"/>
            <a:ext cx="5169384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 err="1">
                <a:ea typeface="+mn-lt"/>
                <a:cs typeface="+mn-lt"/>
              </a:rPr>
              <a:t>Ces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puces</a:t>
            </a:r>
            <a:r>
              <a:rPr lang="en-US" dirty="0">
                <a:ea typeface="+mn-lt"/>
                <a:cs typeface="+mn-lt"/>
              </a:rPr>
              <a:t> radio </a:t>
            </a:r>
            <a:r>
              <a:rPr lang="en-US" dirty="0" err="1">
                <a:ea typeface="+mn-lt"/>
                <a:cs typeface="+mn-lt"/>
              </a:rPr>
              <a:t>sont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désormais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couramment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utilisées</a:t>
            </a:r>
            <a:r>
              <a:rPr lang="en-US" dirty="0">
                <a:ea typeface="+mn-lt"/>
                <a:cs typeface="+mn-lt"/>
              </a:rPr>
              <a:t> sur les </a:t>
            </a:r>
            <a:r>
              <a:rPr lang="en-US" dirty="0" err="1">
                <a:ea typeface="+mn-lt"/>
                <a:cs typeface="+mn-lt"/>
              </a:rPr>
              <a:t>passeports</a:t>
            </a:r>
            <a:r>
              <a:rPr lang="en-US" dirty="0">
                <a:ea typeface="+mn-lt"/>
                <a:cs typeface="+mn-lt"/>
              </a:rPr>
              <a:t>, les badges </a:t>
            </a:r>
            <a:r>
              <a:rPr lang="en-US" dirty="0" err="1">
                <a:ea typeface="+mn-lt"/>
                <a:cs typeface="+mn-lt"/>
              </a:rPr>
              <a:t>d'accès</a:t>
            </a:r>
            <a:r>
              <a:rPr lang="en-US" dirty="0">
                <a:ea typeface="+mn-lt"/>
                <a:cs typeface="+mn-lt"/>
              </a:rPr>
              <a:t>, les </a:t>
            </a:r>
            <a:r>
              <a:rPr lang="en-US" dirty="0" err="1">
                <a:ea typeface="+mn-lt"/>
                <a:cs typeface="+mn-lt"/>
              </a:rPr>
              <a:t>étiquettes</a:t>
            </a:r>
            <a:r>
              <a:rPr lang="en-US" dirty="0">
                <a:ea typeface="+mn-lt"/>
                <a:cs typeface="+mn-lt"/>
              </a:rPr>
              <a:t> de prix et </a:t>
            </a:r>
            <a:r>
              <a:rPr lang="en-US" dirty="0" err="1">
                <a:ea typeface="+mn-lt"/>
                <a:cs typeface="+mn-lt"/>
              </a:rPr>
              <a:t>d'emballage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produits</a:t>
            </a:r>
            <a:r>
              <a:rPr lang="en-US" dirty="0">
                <a:ea typeface="+mn-lt"/>
                <a:cs typeface="+mn-lt"/>
              </a:rPr>
              <a:t>.</a:t>
            </a:r>
            <a:endParaRPr lang="fr-FR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Ce qui </a:t>
            </a:r>
            <a:r>
              <a:rPr lang="en-US" dirty="0" err="1">
                <a:ea typeface="+mn-lt"/>
                <a:cs typeface="+mn-lt"/>
              </a:rPr>
              <a:t>inquiète</a:t>
            </a:r>
            <a:r>
              <a:rPr lang="en-US" dirty="0">
                <a:ea typeface="+mn-lt"/>
                <a:cs typeface="+mn-lt"/>
              </a:rPr>
              <a:t> le plus les </a:t>
            </a:r>
            <a:r>
              <a:rPr lang="en-US" dirty="0" err="1">
                <a:ea typeface="+mn-lt"/>
                <a:cs typeface="+mn-lt"/>
              </a:rPr>
              <a:t>consommateurs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c'est</a:t>
            </a:r>
            <a:r>
              <a:rPr lang="en-US" dirty="0">
                <a:ea typeface="+mn-lt"/>
                <a:cs typeface="+mn-lt"/>
              </a:rPr>
              <a:t> que la RFID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utilisée</a:t>
            </a:r>
            <a:r>
              <a:rPr lang="en-US" dirty="0">
                <a:ea typeface="+mn-lt"/>
                <a:cs typeface="+mn-lt"/>
              </a:rPr>
              <a:t> dans les </a:t>
            </a:r>
            <a:r>
              <a:rPr lang="en-US" dirty="0" err="1">
                <a:ea typeface="+mn-lt"/>
                <a:cs typeface="+mn-lt"/>
              </a:rPr>
              <a:t>cartes</a:t>
            </a:r>
            <a:r>
              <a:rPr lang="en-US" dirty="0">
                <a:ea typeface="+mn-lt"/>
                <a:cs typeface="+mn-lt"/>
              </a:rPr>
              <a:t> et les </a:t>
            </a:r>
            <a:r>
              <a:rPr lang="en-US" dirty="0" err="1">
                <a:ea typeface="+mn-lt"/>
                <a:cs typeface="+mn-lt"/>
              </a:rPr>
              <a:t>dispositifs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paiement</a:t>
            </a:r>
            <a:r>
              <a:rPr lang="en-US" dirty="0">
                <a:ea typeface="+mn-lt"/>
                <a:cs typeface="+mn-lt"/>
              </a:rPr>
              <a:t> par contact.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4423E7C-8233-42F8-AA3A-C843C286C1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64"/>
          <a:stretch/>
        </p:blipFill>
        <p:spPr>
          <a:xfrm>
            <a:off x="8096911" y="735537"/>
            <a:ext cx="2294397" cy="20116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C866A47-F9AB-4971-A59F-0E805DF6ED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816" y="1468361"/>
            <a:ext cx="3022222" cy="5460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050370D-85D8-4B1E-8B22-A5A612583BC6}"/>
              </a:ext>
            </a:extLst>
          </p:cNvPr>
          <p:cNvSpPr txBox="1"/>
          <p:nvPr/>
        </p:nvSpPr>
        <p:spPr>
          <a:xfrm>
            <a:off x="6659418" y="3271245"/>
            <a:ext cx="439952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Comment </a:t>
            </a:r>
            <a:r>
              <a:rPr lang="en-US" sz="28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l'utilise</a:t>
            </a:r>
            <a:r>
              <a:rPr lang="en-US" sz="28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-t-on ?</a:t>
            </a:r>
            <a:endParaRPr lang="fr-FR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C14986-BFE8-492C-8878-7AB1B111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Metissages Limited - </a:t>
            </a:r>
            <a:r>
              <a:rPr lang="fr-FR" altLang="zh-CN" dirty="0"/>
              <a:t>Tissus anti RFID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8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B22BBF2-DAD3-4EEA-9185-E1C5DDD66659}"/>
              </a:ext>
            </a:extLst>
          </p:cNvPr>
          <p:cNvSpPr txBox="1"/>
          <p:nvPr/>
        </p:nvSpPr>
        <p:spPr>
          <a:xfrm>
            <a:off x="573321" y="3314420"/>
            <a:ext cx="5148243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Un contact direct avec la carte </a:t>
            </a:r>
            <a:r>
              <a:rPr lang="en-US" dirty="0" err="1">
                <a:ea typeface="+mn-lt"/>
                <a:cs typeface="+mn-lt"/>
              </a:rPr>
              <a:t>n'est</a:t>
            </a:r>
            <a:r>
              <a:rPr lang="en-US" dirty="0">
                <a:ea typeface="+mn-lt"/>
                <a:cs typeface="+mn-lt"/>
              </a:rPr>
              <a:t> pas </a:t>
            </a:r>
            <a:r>
              <a:rPr lang="en-US" dirty="0" err="1">
                <a:ea typeface="+mn-lt"/>
                <a:cs typeface="+mn-lt"/>
              </a:rPr>
              <a:t>nécessaire</a:t>
            </a:r>
            <a:r>
              <a:rPr lang="en-US" dirty="0">
                <a:ea typeface="+mn-lt"/>
                <a:cs typeface="+mn-lt"/>
              </a:rPr>
              <a:t> pour </a:t>
            </a:r>
            <a:r>
              <a:rPr lang="en-US" dirty="0" err="1">
                <a:ea typeface="+mn-lt"/>
                <a:cs typeface="+mn-lt"/>
              </a:rPr>
              <a:t>l'identifier</a:t>
            </a:r>
            <a:r>
              <a:rPr lang="en-US" dirty="0">
                <a:ea typeface="+mn-lt"/>
                <a:cs typeface="+mn-lt"/>
              </a:rPr>
              <a:t> et lire </a:t>
            </a:r>
            <a:r>
              <a:rPr lang="en-US" dirty="0" err="1">
                <a:ea typeface="+mn-lt"/>
                <a:cs typeface="+mn-lt"/>
              </a:rPr>
              <a:t>ses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données</a:t>
            </a:r>
            <a:r>
              <a:rPr lang="en-US" dirty="0">
                <a:ea typeface="+mn-lt"/>
                <a:cs typeface="+mn-lt"/>
              </a:rPr>
              <a:t>. Il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donc</a:t>
            </a:r>
            <a:r>
              <a:rPr lang="en-US" dirty="0">
                <a:ea typeface="+mn-lt"/>
                <a:cs typeface="+mn-lt"/>
              </a:rPr>
              <a:t> facile de </a:t>
            </a:r>
            <a:r>
              <a:rPr lang="en-US" dirty="0" err="1">
                <a:ea typeface="+mn-lt"/>
                <a:cs typeface="+mn-lt"/>
              </a:rPr>
              <a:t>pirater</a:t>
            </a:r>
            <a:r>
              <a:rPr lang="en-US" dirty="0">
                <a:ea typeface="+mn-lt"/>
                <a:cs typeface="+mn-lt"/>
              </a:rPr>
              <a:t> un badge </a:t>
            </a:r>
            <a:r>
              <a:rPr lang="en-US" dirty="0" err="1">
                <a:ea typeface="+mn-lt"/>
                <a:cs typeface="+mn-lt"/>
              </a:rPr>
              <a:t>d'accès</a:t>
            </a:r>
            <a:r>
              <a:rPr lang="en-US" dirty="0">
                <a:ea typeface="+mn-lt"/>
                <a:cs typeface="+mn-lt"/>
              </a:rPr>
              <a:t> à distance par </a:t>
            </a:r>
            <a:r>
              <a:rPr lang="en-US" dirty="0" err="1">
                <a:ea typeface="+mn-lt"/>
                <a:cs typeface="+mn-lt"/>
              </a:rPr>
              <a:t>exemple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15 </a:t>
            </a:r>
            <a:r>
              <a:rPr lang="en-US" dirty="0" err="1">
                <a:ea typeface="+mn-lt"/>
                <a:cs typeface="+mn-lt"/>
              </a:rPr>
              <a:t>mètres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la distance </a:t>
            </a:r>
            <a:r>
              <a:rPr lang="en-US" dirty="0" err="1">
                <a:ea typeface="+mn-lt"/>
                <a:cs typeface="+mn-lt"/>
              </a:rPr>
              <a:t>maximale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laquelle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objets</a:t>
            </a:r>
            <a:r>
              <a:rPr lang="en-US" dirty="0">
                <a:ea typeface="+mn-lt"/>
                <a:cs typeface="+mn-lt"/>
              </a:rPr>
              <a:t> RFID </a:t>
            </a:r>
            <a:r>
              <a:rPr lang="en-US" dirty="0" err="1">
                <a:ea typeface="+mn-lt"/>
                <a:cs typeface="+mn-lt"/>
              </a:rPr>
              <a:t>peuvent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être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lus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Certaines</a:t>
            </a:r>
            <a:r>
              <a:rPr lang="en-US" dirty="0">
                <a:ea typeface="+mn-lt"/>
                <a:cs typeface="+mn-lt"/>
              </a:rPr>
              <a:t> applications de smartphones </a:t>
            </a:r>
            <a:r>
              <a:rPr lang="en-US" dirty="0" err="1">
                <a:ea typeface="+mn-lt"/>
                <a:cs typeface="+mn-lt"/>
              </a:rPr>
              <a:t>peuvent</a:t>
            </a:r>
            <a:r>
              <a:rPr lang="en-US" dirty="0">
                <a:ea typeface="+mn-lt"/>
                <a:cs typeface="+mn-lt"/>
              </a:rPr>
              <a:t> lire et stocker les </a:t>
            </a:r>
            <a:r>
              <a:rPr lang="en-US" dirty="0" err="1">
                <a:ea typeface="+mn-lt"/>
                <a:cs typeface="+mn-lt"/>
              </a:rPr>
              <a:t>données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cartes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paiement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quelques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secondes</a:t>
            </a:r>
            <a:r>
              <a:rPr lang="en-US" dirty="0">
                <a:ea typeface="+mn-lt"/>
                <a:cs typeface="+mn-lt"/>
              </a:rPr>
              <a:t> sans contact.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8AF89C-30ED-41B7-A063-4A58D82C790F}"/>
              </a:ext>
            </a:extLst>
          </p:cNvPr>
          <p:cNvSpPr txBox="1"/>
          <p:nvPr/>
        </p:nvSpPr>
        <p:spPr>
          <a:xfrm>
            <a:off x="573321" y="2044005"/>
            <a:ext cx="4810496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 err="1">
                <a:ln w="0"/>
                <a:ea typeface="+mn-lt"/>
                <a:cs typeface="+mn-lt"/>
              </a:rPr>
              <a:t>Pourquoi</a:t>
            </a:r>
            <a:r>
              <a:rPr lang="en-US" sz="2800" dirty="0">
                <a:ln w="0"/>
                <a:ea typeface="+mn-lt"/>
                <a:cs typeface="+mn-lt"/>
              </a:rPr>
              <a:t> les </a:t>
            </a:r>
            <a:r>
              <a:rPr lang="en-US" sz="2800" dirty="0" err="1">
                <a:ln w="0"/>
                <a:ea typeface="+mn-lt"/>
                <a:cs typeface="+mn-lt"/>
              </a:rPr>
              <a:t>objets</a:t>
            </a:r>
            <a:r>
              <a:rPr lang="en-US" sz="2800" dirty="0">
                <a:ln w="0"/>
                <a:ea typeface="+mn-lt"/>
                <a:cs typeface="+mn-lt"/>
              </a:rPr>
              <a:t> </a:t>
            </a:r>
            <a:r>
              <a:rPr lang="en-US" sz="2800" dirty="0" err="1">
                <a:ln w="0"/>
                <a:ea typeface="+mn-lt"/>
                <a:cs typeface="+mn-lt"/>
              </a:rPr>
              <a:t>utilisant</a:t>
            </a:r>
            <a:r>
              <a:rPr lang="en-US" sz="2800" dirty="0">
                <a:ln w="0"/>
                <a:ea typeface="+mn-lt"/>
                <a:cs typeface="+mn-lt"/>
              </a:rPr>
              <a:t> la RFID </a:t>
            </a:r>
            <a:r>
              <a:rPr lang="en-US" sz="2800" dirty="0" err="1">
                <a:ln w="0"/>
                <a:ea typeface="+mn-lt"/>
                <a:cs typeface="+mn-lt"/>
              </a:rPr>
              <a:t>sont-ils</a:t>
            </a:r>
            <a:r>
              <a:rPr lang="en-US" sz="2800" dirty="0">
                <a:ln w="0"/>
                <a:ea typeface="+mn-lt"/>
                <a:cs typeface="+mn-lt"/>
              </a:rPr>
              <a:t> </a:t>
            </a:r>
            <a:r>
              <a:rPr lang="en-US" sz="2800" dirty="0" err="1">
                <a:ln w="0"/>
                <a:ea typeface="+mn-lt"/>
                <a:cs typeface="+mn-lt"/>
              </a:rPr>
              <a:t>considérés</a:t>
            </a:r>
            <a:r>
              <a:rPr lang="en-US" sz="2800" dirty="0">
                <a:ln w="0"/>
                <a:ea typeface="+mn-lt"/>
                <a:cs typeface="+mn-lt"/>
              </a:rPr>
              <a:t> </a:t>
            </a:r>
            <a:r>
              <a:rPr lang="en-US" sz="2800" dirty="0" err="1">
                <a:ln w="0"/>
                <a:ea typeface="+mn-lt"/>
                <a:cs typeface="+mn-lt"/>
              </a:rPr>
              <a:t>comme</a:t>
            </a:r>
            <a:r>
              <a:rPr lang="en-US" sz="2800" dirty="0">
                <a:ln w="0"/>
                <a:ea typeface="+mn-lt"/>
                <a:cs typeface="+mn-lt"/>
              </a:rPr>
              <a:t> à </a:t>
            </a:r>
            <a:r>
              <a:rPr lang="en-US" sz="2800" dirty="0" err="1">
                <a:ln w="0"/>
                <a:ea typeface="+mn-lt"/>
                <a:cs typeface="+mn-lt"/>
              </a:rPr>
              <a:t>risque</a:t>
            </a:r>
            <a:r>
              <a:rPr lang="en-US" sz="2800" dirty="0">
                <a:ln w="0"/>
                <a:ea typeface="+mn-lt"/>
                <a:cs typeface="+mn-lt"/>
              </a:rPr>
              <a:t> ?</a:t>
            </a:r>
            <a:endParaRPr lang="fr-FR" dirty="0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82D5C4-001D-4355-AF82-142C95B778A7}"/>
              </a:ext>
            </a:extLst>
          </p:cNvPr>
          <p:cNvSpPr txBox="1"/>
          <p:nvPr/>
        </p:nvSpPr>
        <p:spPr>
          <a:xfrm>
            <a:off x="6463862" y="3195290"/>
            <a:ext cx="5399160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Les </a:t>
            </a:r>
            <a:r>
              <a:rPr lang="en-US" dirty="0" err="1">
                <a:ea typeface="+mn-lt"/>
                <a:cs typeface="+mn-lt"/>
              </a:rPr>
              <a:t>matériaux</a:t>
            </a:r>
            <a:r>
              <a:rPr lang="en-US" dirty="0">
                <a:ea typeface="+mn-lt"/>
                <a:cs typeface="+mn-lt"/>
              </a:rPr>
              <a:t> de protection anti RFID </a:t>
            </a:r>
            <a:r>
              <a:rPr lang="en-US" dirty="0" err="1">
                <a:ea typeface="+mn-lt"/>
                <a:cs typeface="+mn-lt"/>
              </a:rPr>
              <a:t>bloquent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physiquement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ondes</a:t>
            </a:r>
            <a:r>
              <a:rPr lang="en-US" dirty="0">
                <a:ea typeface="+mn-lt"/>
                <a:cs typeface="+mn-lt"/>
              </a:rPr>
              <a:t> radio : </a:t>
            </a:r>
            <a:r>
              <a:rPr lang="en-US" dirty="0" err="1">
                <a:ea typeface="+mn-lt"/>
                <a:cs typeface="+mn-lt"/>
              </a:rPr>
              <a:t>ils</a:t>
            </a:r>
            <a:r>
              <a:rPr lang="en-US" dirty="0">
                <a:ea typeface="+mn-lt"/>
                <a:cs typeface="+mn-lt"/>
              </a:rPr>
              <a:t> constituent un </a:t>
            </a:r>
            <a:r>
              <a:rPr lang="en-US" dirty="0" err="1">
                <a:ea typeface="+mn-lt"/>
                <a:cs typeface="+mn-lt"/>
              </a:rPr>
              <a:t>mur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sécurisé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autour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cartes</a:t>
            </a:r>
            <a:r>
              <a:rPr lang="en-US" dirty="0">
                <a:ea typeface="+mn-lt"/>
                <a:cs typeface="+mn-lt"/>
              </a:rPr>
              <a:t> et des badges compatibles RFID.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Pour </a:t>
            </a:r>
            <a:r>
              <a:rPr lang="en-US" dirty="0" err="1">
                <a:ea typeface="+mn-lt"/>
                <a:cs typeface="+mn-lt"/>
              </a:rPr>
              <a:t>vous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protéger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contre</a:t>
            </a:r>
            <a:r>
              <a:rPr lang="en-US" dirty="0">
                <a:ea typeface="+mn-lt"/>
                <a:cs typeface="+mn-lt"/>
              </a:rPr>
              <a:t> le </a:t>
            </a:r>
            <a:r>
              <a:rPr lang="en-US" dirty="0" err="1">
                <a:ea typeface="+mn-lt"/>
                <a:cs typeface="+mn-lt"/>
              </a:rPr>
              <a:t>piratage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données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privées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l'utilisation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frauduleuse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cartes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paiement</a:t>
            </a:r>
            <a:r>
              <a:rPr lang="en-US" dirty="0">
                <a:ea typeface="+mn-lt"/>
                <a:cs typeface="+mn-lt"/>
              </a:rPr>
              <a:t>, il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indispensable de ranger </a:t>
            </a:r>
            <a:r>
              <a:rPr lang="en-US" dirty="0" err="1">
                <a:ea typeface="+mn-lt"/>
                <a:cs typeface="+mn-lt"/>
              </a:rPr>
              <a:t>vos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cartes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passeports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ou</a:t>
            </a:r>
            <a:r>
              <a:rPr lang="en-US" dirty="0">
                <a:ea typeface="+mn-lt"/>
                <a:cs typeface="+mn-lt"/>
              </a:rPr>
              <a:t> badges </a:t>
            </a:r>
            <a:r>
              <a:rPr lang="en-US" dirty="0" err="1">
                <a:ea typeface="+mn-lt"/>
                <a:cs typeface="+mn-lt"/>
              </a:rPr>
              <a:t>d'accès</a:t>
            </a:r>
            <a:r>
              <a:rPr lang="en-US" dirty="0">
                <a:ea typeface="+mn-lt"/>
                <a:cs typeface="+mn-lt"/>
              </a:rPr>
              <a:t> dans un </a:t>
            </a:r>
            <a:r>
              <a:rPr lang="en-US" dirty="0" err="1">
                <a:ea typeface="+mn-lt"/>
                <a:cs typeface="+mn-lt"/>
              </a:rPr>
              <a:t>portefeuille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sécurisé</a:t>
            </a:r>
            <a:r>
              <a:rPr lang="en-US" dirty="0">
                <a:ea typeface="+mn-lt"/>
                <a:cs typeface="+mn-lt"/>
              </a:rPr>
              <a:t> anti-RFID </a:t>
            </a:r>
            <a:r>
              <a:rPr lang="en-US" dirty="0" err="1">
                <a:ea typeface="+mn-lt"/>
                <a:cs typeface="+mn-lt"/>
              </a:rPr>
              <a:t>ou</a:t>
            </a:r>
            <a:r>
              <a:rPr lang="en-US" dirty="0">
                <a:ea typeface="+mn-lt"/>
                <a:cs typeface="+mn-lt"/>
              </a:rPr>
              <a:t> dans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pochette </a:t>
            </a:r>
            <a:r>
              <a:rPr lang="en-US" dirty="0" err="1">
                <a:ea typeface="+mn-lt"/>
                <a:cs typeface="+mn-lt"/>
              </a:rPr>
              <a:t>dédiée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cet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effet</a:t>
            </a:r>
            <a:r>
              <a:rPr lang="en-US" dirty="0">
                <a:ea typeface="+mn-lt"/>
                <a:cs typeface="+mn-lt"/>
              </a:rPr>
              <a:t> dans </a:t>
            </a:r>
            <a:r>
              <a:rPr lang="en-US" dirty="0" err="1">
                <a:ea typeface="+mn-lt"/>
                <a:cs typeface="+mn-lt"/>
              </a:rPr>
              <a:t>votre</a:t>
            </a:r>
            <a:r>
              <a:rPr lang="en-US" dirty="0">
                <a:ea typeface="+mn-lt"/>
                <a:cs typeface="+mn-lt"/>
              </a:rPr>
              <a:t> sac.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0370D-85D8-4B1E-8B22-A5A612583BC6}"/>
              </a:ext>
            </a:extLst>
          </p:cNvPr>
          <p:cNvSpPr txBox="1"/>
          <p:nvPr/>
        </p:nvSpPr>
        <p:spPr>
          <a:xfrm>
            <a:off x="6463862" y="2017624"/>
            <a:ext cx="459508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altLang="zh-CN" sz="2800" dirty="0">
                <a:ln w="0"/>
                <a:ea typeface="+mn-lt"/>
                <a:cs typeface="+mn-lt"/>
              </a:rPr>
              <a:t>Comment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utiliser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et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stocker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les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cartes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avec technologie RFID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en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toute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sécurité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zh-CN" sz="2800" dirty="0">
                <a:ln w="0"/>
                <a:ea typeface="+mn-lt"/>
                <a:cs typeface="+mn-lt"/>
              </a:rPr>
              <a:t>？</a:t>
            </a:r>
            <a:endParaRPr lang="fr-FR" dirty="0">
              <a:ea typeface="+mn-lt"/>
              <a:cs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447793E-C56A-4EFE-9767-EB1C2C03B269}"/>
              </a:ext>
            </a:extLst>
          </p:cNvPr>
          <p:cNvGrpSpPr/>
          <p:nvPr/>
        </p:nvGrpSpPr>
        <p:grpSpPr>
          <a:xfrm>
            <a:off x="954773" y="92064"/>
            <a:ext cx="3658391" cy="1891120"/>
            <a:chOff x="565545" y="442152"/>
            <a:chExt cx="3658391" cy="189112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9499C6E-6B0C-479F-B39A-A581E2C54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5128" y="747734"/>
              <a:ext cx="2338808" cy="1124619"/>
            </a:xfrm>
            <a:prstGeom prst="rect">
              <a:avLst/>
            </a:prstGeom>
          </p:spPr>
        </p:pic>
        <p:pic>
          <p:nvPicPr>
            <p:cNvPr id="5" name="Graphic 4" descr="Unlock">
              <a:extLst>
                <a:ext uri="{FF2B5EF4-FFF2-40B4-BE49-F238E27FC236}">
                  <a16:creationId xmlns:a16="http://schemas.microsoft.com/office/drawing/2014/main" id="{FEE0E061-1D10-4414-84CE-E4155F200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5545" y="442152"/>
              <a:ext cx="1891120" cy="1891120"/>
            </a:xfrm>
            <a:prstGeom prst="rect">
              <a:avLst/>
            </a:prstGeom>
          </p:spPr>
        </p:pic>
      </p:grp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F52206A-2396-4808-9742-6E450FC3E4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658068"/>
              </p:ext>
            </p:extLst>
          </p:nvPr>
        </p:nvGraphicFramePr>
        <p:xfrm>
          <a:off x="7446846" y="246390"/>
          <a:ext cx="2926864" cy="1492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5" imgW="2581560" imgH="1316520" progId="Photoshop.Image.12">
                  <p:embed/>
                </p:oleObj>
              </mc:Choice>
              <mc:Fallback>
                <p:oleObj name="Image" r:id="rId5" imgW="2581560" imgH="1316520" progId="Photoshop.Image.12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F52206A-2396-4808-9742-6E450FC3E4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46846" y="246390"/>
                        <a:ext cx="2926864" cy="1492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148312E-9118-4301-9857-81B07859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Metissages Limited – </a:t>
            </a:r>
            <a:r>
              <a:rPr lang="fr-FR" altLang="zh-CN" dirty="0"/>
              <a:t>Tissus anti RFID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3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261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@ Metissages Lara</dc:creator>
  <cp:lastModifiedBy>Lara @ Metissages</cp:lastModifiedBy>
  <cp:revision>54</cp:revision>
  <dcterms:created xsi:type="dcterms:W3CDTF">2018-09-06T10:18:37Z</dcterms:created>
  <dcterms:modified xsi:type="dcterms:W3CDTF">2023-02-05T13:55:42Z</dcterms:modified>
</cp:coreProperties>
</file>