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180FA7-4F63-411B-80DB-DBA6482AD445}" v="196" dt="2022-11-05T16:27:33.750"/>
    <p1510:client id="{E69D753D-C1FF-4A86-B519-C69878624DD5}" v="2" dt="2022-11-05T17:03:04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7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a @ Metissages" userId="3c447be5eed065d0" providerId="LiveId" clId="{E69D753D-C1FF-4A86-B519-C69878624DD5}"/>
    <pc:docChg chg="custSel modSld">
      <pc:chgData name="Lara @ Metissages" userId="3c447be5eed065d0" providerId="LiveId" clId="{E69D753D-C1FF-4A86-B519-C69878624DD5}" dt="2022-11-05T17:03:21.813" v="212" actId="1076"/>
      <pc:docMkLst>
        <pc:docMk/>
      </pc:docMkLst>
      <pc:sldChg chg="modSp mod">
        <pc:chgData name="Lara @ Metissages" userId="3c447be5eed065d0" providerId="LiveId" clId="{E69D753D-C1FF-4A86-B519-C69878624DD5}" dt="2022-11-05T16:57:05.316" v="18" actId="1076"/>
        <pc:sldMkLst>
          <pc:docMk/>
          <pc:sldMk cId="464887270" sldId="256"/>
        </pc:sldMkLst>
        <pc:spChg chg="mod">
          <ac:chgData name="Lara @ Metissages" userId="3c447be5eed065d0" providerId="LiveId" clId="{E69D753D-C1FF-4A86-B519-C69878624DD5}" dt="2022-11-05T16:57:05.316" v="18" actId="1076"/>
          <ac:spMkLst>
            <pc:docMk/>
            <pc:sldMk cId="464887270" sldId="256"/>
            <ac:spMk id="6" creationId="{4D8AF89C-30ED-41B7-A063-4A58D82C790F}"/>
          </ac:spMkLst>
        </pc:spChg>
        <pc:spChg chg="mod">
          <ac:chgData name="Lara @ Metissages" userId="3c447be5eed065d0" providerId="LiveId" clId="{E69D753D-C1FF-4A86-B519-C69878624DD5}" dt="2022-11-05T16:54:58.296" v="0" actId="20577"/>
          <ac:spMkLst>
            <pc:docMk/>
            <pc:sldMk cId="464887270" sldId="256"/>
            <ac:spMk id="7" creationId="{AB22BBF2-DAD3-4EEA-9185-E1C5DDD66659}"/>
          </ac:spMkLst>
        </pc:spChg>
        <pc:spChg chg="mod">
          <ac:chgData name="Lara @ Metissages" userId="3c447be5eed065d0" providerId="LiveId" clId="{E69D753D-C1FF-4A86-B519-C69878624DD5}" dt="2022-11-05T16:55:57.307" v="6" actId="20577"/>
          <ac:spMkLst>
            <pc:docMk/>
            <pc:sldMk cId="464887270" sldId="256"/>
            <ac:spMk id="8" creationId="{7682D5C4-001D-4355-AF82-142C95B778A7}"/>
          </ac:spMkLst>
        </pc:spChg>
        <pc:spChg chg="mod">
          <ac:chgData name="Lara @ Metissages" userId="3c447be5eed065d0" providerId="LiveId" clId="{E69D753D-C1FF-4A86-B519-C69878624DD5}" dt="2022-11-05T16:55:32.631" v="3" actId="1076"/>
          <ac:spMkLst>
            <pc:docMk/>
            <pc:sldMk cId="464887270" sldId="256"/>
            <ac:spMk id="9" creationId="{1050370D-85D8-4B1E-8B22-A5A612583BC6}"/>
          </ac:spMkLst>
        </pc:spChg>
        <pc:picChg chg="mod">
          <ac:chgData name="Lara @ Metissages" userId="3c447be5eed065d0" providerId="LiveId" clId="{E69D753D-C1FF-4A86-B519-C69878624DD5}" dt="2022-11-05T16:55:29.063" v="2" actId="1076"/>
          <ac:picMkLst>
            <pc:docMk/>
            <pc:sldMk cId="464887270" sldId="256"/>
            <ac:picMk id="4" creationId="{A82C02C8-5D9F-4DC3-A8ED-5328786783E4}"/>
          </ac:picMkLst>
        </pc:picChg>
      </pc:sldChg>
      <pc:sldChg chg="addSp delSp modSp mod">
        <pc:chgData name="Lara @ Metissages" userId="3c447be5eed065d0" providerId="LiveId" clId="{E69D753D-C1FF-4A86-B519-C69878624DD5}" dt="2022-11-05T17:03:21.813" v="212" actId="1076"/>
        <pc:sldMkLst>
          <pc:docMk/>
          <pc:sldMk cId="4206538864" sldId="258"/>
        </pc:sldMkLst>
        <pc:spChg chg="add mod">
          <ac:chgData name="Lara @ Metissages" userId="3c447be5eed065d0" providerId="LiveId" clId="{E69D753D-C1FF-4A86-B519-C69878624DD5}" dt="2022-11-05T17:03:10.004" v="203" actId="20577"/>
          <ac:spMkLst>
            <pc:docMk/>
            <pc:sldMk cId="4206538864" sldId="258"/>
            <ac:spMk id="2" creationId="{C0F8D3B1-0CA1-F616-6D87-0D22A79A95B7}"/>
          </ac:spMkLst>
        </pc:spChg>
        <pc:spChg chg="mod">
          <ac:chgData name="Lara @ Metissages" userId="3c447be5eed065d0" providerId="LiveId" clId="{E69D753D-C1FF-4A86-B519-C69878624DD5}" dt="2022-11-05T16:59:23.991" v="57" actId="1035"/>
          <ac:spMkLst>
            <pc:docMk/>
            <pc:sldMk cId="4206538864" sldId="258"/>
            <ac:spMk id="6" creationId="{4D8AF89C-30ED-41B7-A063-4A58D82C790F}"/>
          </ac:spMkLst>
        </pc:spChg>
        <pc:spChg chg="mod">
          <ac:chgData name="Lara @ Metissages" userId="3c447be5eed065d0" providerId="LiveId" clId="{E69D753D-C1FF-4A86-B519-C69878624DD5}" dt="2022-11-05T17:03:21.813" v="212" actId="1076"/>
          <ac:spMkLst>
            <pc:docMk/>
            <pc:sldMk cId="4206538864" sldId="258"/>
            <ac:spMk id="7" creationId="{AB22BBF2-DAD3-4EEA-9185-E1C5DDD66659}"/>
          </ac:spMkLst>
        </pc:spChg>
        <pc:spChg chg="mod">
          <ac:chgData name="Lara @ Metissages" userId="3c447be5eed065d0" providerId="LiveId" clId="{E69D753D-C1FF-4A86-B519-C69878624DD5}" dt="2022-11-05T17:03:17.686" v="211" actId="1036"/>
          <ac:spMkLst>
            <pc:docMk/>
            <pc:sldMk cId="4206538864" sldId="258"/>
            <ac:spMk id="8" creationId="{7682D5C4-001D-4355-AF82-142C95B778A7}"/>
          </ac:spMkLst>
        </pc:spChg>
        <pc:spChg chg="del mod">
          <ac:chgData name="Lara @ Metissages" userId="3c447be5eed065d0" providerId="LiveId" clId="{E69D753D-C1FF-4A86-B519-C69878624DD5}" dt="2022-11-05T17:01:42.698" v="90"/>
          <ac:spMkLst>
            <pc:docMk/>
            <pc:sldMk cId="4206538864" sldId="258"/>
            <ac:spMk id="9" creationId="{1050370D-85D8-4B1E-8B22-A5A612583BC6}"/>
          </ac:spMkLst>
        </pc:spChg>
        <pc:picChg chg="mod">
          <ac:chgData name="Lara @ Metissages" userId="3c447be5eed065d0" providerId="LiveId" clId="{E69D753D-C1FF-4A86-B519-C69878624DD5}" dt="2022-11-05T16:59:29.547" v="58" actId="14100"/>
          <ac:picMkLst>
            <pc:docMk/>
            <pc:sldMk cId="4206538864" sldId="258"/>
            <ac:picMk id="16" creationId="{E5385A93-798A-4E5D-B805-EE64FA6E2103}"/>
          </ac:picMkLst>
        </pc:picChg>
      </pc:sldChg>
    </pc:docChg>
  </pc:docChgLst>
  <pc:docChgLst>
    <pc:chgData name="Genevieve TRAN VAN" userId="5c1a81b5fa9cec37" providerId="Windows Live" clId="Web-{C2180FA7-4F63-411B-80DB-DBA6482AD445}"/>
    <pc:docChg chg="modSld">
      <pc:chgData name="Genevieve TRAN VAN" userId="5c1a81b5fa9cec37" providerId="Windows Live" clId="Web-{C2180FA7-4F63-411B-80DB-DBA6482AD445}" dt="2022-11-05T16:27:33.750" v="115" actId="20577"/>
      <pc:docMkLst>
        <pc:docMk/>
      </pc:docMkLst>
      <pc:sldChg chg="modSp">
        <pc:chgData name="Genevieve TRAN VAN" userId="5c1a81b5fa9cec37" providerId="Windows Live" clId="Web-{C2180FA7-4F63-411B-80DB-DBA6482AD445}" dt="2022-11-05T16:03:02.317" v="94" actId="20577"/>
        <pc:sldMkLst>
          <pc:docMk/>
          <pc:sldMk cId="464887270" sldId="256"/>
        </pc:sldMkLst>
        <pc:spChg chg="mod">
          <ac:chgData name="Genevieve TRAN VAN" userId="5c1a81b5fa9cec37" providerId="Windows Live" clId="Web-{C2180FA7-4F63-411B-80DB-DBA6482AD445}" dt="2022-11-05T15:53:46.826" v="10" actId="20577"/>
          <ac:spMkLst>
            <pc:docMk/>
            <pc:sldMk cId="464887270" sldId="256"/>
            <ac:spMk id="6" creationId="{4D8AF89C-30ED-41B7-A063-4A58D82C790F}"/>
          </ac:spMkLst>
        </pc:spChg>
        <pc:spChg chg="mod">
          <ac:chgData name="Genevieve TRAN VAN" userId="5c1a81b5fa9cec37" providerId="Windows Live" clId="Web-{C2180FA7-4F63-411B-80DB-DBA6482AD445}" dt="2022-11-05T15:55:33.412" v="23" actId="20577"/>
          <ac:spMkLst>
            <pc:docMk/>
            <pc:sldMk cId="464887270" sldId="256"/>
            <ac:spMk id="7" creationId="{AB22BBF2-DAD3-4EEA-9185-E1C5DDD66659}"/>
          </ac:spMkLst>
        </pc:spChg>
        <pc:spChg chg="mod">
          <ac:chgData name="Genevieve TRAN VAN" userId="5c1a81b5fa9cec37" providerId="Windows Live" clId="Web-{C2180FA7-4F63-411B-80DB-DBA6482AD445}" dt="2022-11-05T16:03:02.317" v="94" actId="20577"/>
          <ac:spMkLst>
            <pc:docMk/>
            <pc:sldMk cId="464887270" sldId="256"/>
            <ac:spMk id="8" creationId="{7682D5C4-001D-4355-AF82-142C95B778A7}"/>
          </ac:spMkLst>
        </pc:spChg>
        <pc:spChg chg="mod">
          <ac:chgData name="Genevieve TRAN VAN" userId="5c1a81b5fa9cec37" providerId="Windows Live" clId="Web-{C2180FA7-4F63-411B-80DB-DBA6482AD445}" dt="2022-11-05T15:59:16.224" v="66" actId="20577"/>
          <ac:spMkLst>
            <pc:docMk/>
            <pc:sldMk cId="464887270" sldId="256"/>
            <ac:spMk id="9" creationId="{1050370D-85D8-4B1E-8B22-A5A612583BC6}"/>
          </ac:spMkLst>
        </pc:spChg>
      </pc:sldChg>
      <pc:sldChg chg="modSp">
        <pc:chgData name="Genevieve TRAN VAN" userId="5c1a81b5fa9cec37" providerId="Windows Live" clId="Web-{C2180FA7-4F63-411B-80DB-DBA6482AD445}" dt="2022-11-05T16:27:33.750" v="115" actId="20577"/>
        <pc:sldMkLst>
          <pc:docMk/>
          <pc:sldMk cId="4206538864" sldId="258"/>
        </pc:sldMkLst>
        <pc:spChg chg="mod">
          <ac:chgData name="Genevieve TRAN VAN" userId="5c1a81b5fa9cec37" providerId="Windows Live" clId="Web-{C2180FA7-4F63-411B-80DB-DBA6482AD445}" dt="2022-11-05T16:04:29.464" v="96" actId="20577"/>
          <ac:spMkLst>
            <pc:docMk/>
            <pc:sldMk cId="4206538864" sldId="258"/>
            <ac:spMk id="6" creationId="{4D8AF89C-30ED-41B7-A063-4A58D82C790F}"/>
          </ac:spMkLst>
        </pc:spChg>
        <pc:spChg chg="mod">
          <ac:chgData name="Genevieve TRAN VAN" userId="5c1a81b5fa9cec37" providerId="Windows Live" clId="Web-{C2180FA7-4F63-411B-80DB-DBA6482AD445}" dt="2022-11-05T16:21:16.849" v="105" actId="20577"/>
          <ac:spMkLst>
            <pc:docMk/>
            <pc:sldMk cId="4206538864" sldId="258"/>
            <ac:spMk id="7" creationId="{AB22BBF2-DAD3-4EEA-9185-E1C5DDD66659}"/>
          </ac:spMkLst>
        </pc:spChg>
        <pc:spChg chg="mod">
          <ac:chgData name="Genevieve TRAN VAN" userId="5c1a81b5fa9cec37" providerId="Windows Live" clId="Web-{C2180FA7-4F63-411B-80DB-DBA6482AD445}" dt="2022-11-05T16:27:33.750" v="115" actId="20577"/>
          <ac:spMkLst>
            <pc:docMk/>
            <pc:sldMk cId="4206538864" sldId="258"/>
            <ac:spMk id="8" creationId="{7682D5C4-001D-4355-AF82-142C95B778A7}"/>
          </ac:spMkLst>
        </pc:spChg>
        <pc:spChg chg="mod">
          <ac:chgData name="Genevieve TRAN VAN" userId="5c1a81b5fa9cec37" providerId="Windows Live" clId="Web-{C2180FA7-4F63-411B-80DB-DBA6482AD445}" dt="2022-11-05T16:21:43.023" v="107" actId="20577"/>
          <ac:spMkLst>
            <pc:docMk/>
            <pc:sldMk cId="4206538864" sldId="258"/>
            <ac:spMk id="9" creationId="{1050370D-85D8-4B1E-8B22-A5A612583B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73FAC-D77D-47A2-9540-878E6A1D45C4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BA095-2846-4F0A-BBCC-7F989D5A5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8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5EA8-E6F5-4A66-AF32-F96CC92F0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CD01D-710E-4217-BE46-7FF5843D1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9B6A4-8B7A-4487-85D6-1DDE7925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308B-83D9-4F69-862E-405032728574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500E3-ED21-4B34-8A6D-36B9F643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52969-528F-48C8-9E12-A43C8287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2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156A7-AB34-411F-AF23-8043E3918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162A0-F90C-485B-A678-2D9D967F9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E652A-BF42-44E6-B5BE-C66BBDE3D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14CE-1581-44AD-B308-36288C00ACA0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560BC-1DA0-47F4-9B4D-BCE34FB1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05C3A-B98D-4292-BDB8-22B21FE5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4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DDBB67-58A6-42F2-BDAA-8576919DA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772A1-8224-41A4-8105-E52169A33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AAEB1-6759-4FDA-A8D7-301B0E79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FD28-9BE3-4C59-8441-0C81ED014703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911F6-A680-47FE-9BF0-299307EA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E61A1-3E93-4597-83A4-AC7FA4C6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8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DAF79-C8A8-4287-A90A-3C1EF0355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E7825-224B-4439-B736-BD4F9D5D6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C490B-C998-4499-B397-9D478EFB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9C85-310E-450F-984D-4177607A2E2A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6B042-749C-4B09-867F-368C727B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BC80B-737A-4819-AC53-2A40DD8EC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5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EEE8-66B1-447C-81AF-F0B719F1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3C28-90AD-4428-BA67-37DCFADF2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15A32-B777-41D9-BF53-4CC7869BB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293E-2B46-4034-973D-FEDE23250D9E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89AB1-06CC-483D-8259-07AD3E24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13B0F-3DE7-4A06-A5FE-581470BC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2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9A35-0873-4E21-9D26-7FB8DDA0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AD381-A4D3-4B5B-9F64-7CC0001D5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D05-EB2F-4920-B112-22D1D228B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A942B-A107-4D66-A058-968490C3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F1C4-18CC-4AB1-B2B7-4C03347FF0FF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6E8F9-1FA6-42C0-83CD-15B74CCE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FB8D6-C7E8-4CE6-AF6F-F7F6CA9B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4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2EBF-A6C8-4CAC-A763-2EAC20278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4385F-4EBA-4F9F-81CA-ADDCA722E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F7FC4F-40BD-40D6-A717-C54D528C1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227318-1CCE-4944-AA37-16C24400C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B7D3D1-C1B3-4B1F-953A-64249A1BB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F0D635-6536-4ED3-8BCA-3F621F9D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4AAF6-FB61-4084-929B-3E8C131C7076}" type="datetime1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A2E4B-2741-46A0-AAE3-56B3B338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6D45AA-E790-47C2-AE38-7C3BBD48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F0C7-6903-4069-BA74-5BB16033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830E91-2447-46B1-9B6A-2E5AEA75E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0463-5E29-434A-879C-7912E3CC8529}" type="datetime1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699CD-2CA6-4B8A-894F-BAA2B03D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6AAF2-4FAF-4087-856B-CCD2127C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2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12339-01FE-4056-9836-3D94C0E5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176CD-463D-45DF-824B-30021D83EE09}" type="datetime1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068B7-2C5C-41D1-9C3C-205DE291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BD489-1BF8-4FA0-80A5-8E55D31B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3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97349-148C-4CEE-B8B1-7BF669296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00CD2-912C-45BB-9463-C6C8C6C05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35D6A-5F95-4075-8736-5A4C584D8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BD53B-6BAE-466E-932C-ED13A041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309C-4608-4223-A2DA-1E2BF10AA30D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8D75D-DAF9-40A9-9898-E7B21B5F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2B448-F60F-45E9-A429-0DE0F09E9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6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983F-86F0-4C04-A093-FF99184B9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D11FE3-0F67-4E27-8952-639385996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E89B6-9E6B-4901-A22F-451A3F9A8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B177E-3FDA-4241-A7F6-5362653A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B0D5-29DE-4DD8-9EC4-53576DD3AECA}" type="datetime1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027CA-2039-4AC8-9F0B-08C3EE5C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Metissages Limited - RFID blocking Shield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ED460-A983-4FA1-BE91-16225933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8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98EC08-DAAD-489A-87CF-0DA653D3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140B8-BA2F-4480-941F-5EA245B87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2F01E-E212-4224-9AB1-B022DAC5C8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413-A7D9-4EDC-B467-41BCA6E1980C}" type="datetime1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A81A0-D21D-4E64-B60D-426E0692C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Metissages Limited - RFID blocking Shield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FD182-55D5-4D7E-B303-9A67DDAB1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B9EF-FFCF-48FF-98F0-D7B99E8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8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ecocert.com/fr-FR/certification/textiles-recycl%C3%A9s-g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D8AF89C-30ED-41B7-A063-4A58D82C790F}"/>
              </a:ext>
            </a:extLst>
          </p:cNvPr>
          <p:cNvSpPr txBox="1"/>
          <p:nvPr/>
        </p:nvSpPr>
        <p:spPr>
          <a:xfrm>
            <a:off x="565545" y="3167390"/>
            <a:ext cx="439952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 err="1">
                <a:ln w="0"/>
                <a:ea typeface="+mn-lt"/>
                <a:cs typeface="+mn-lt"/>
              </a:rPr>
              <a:t>Qu'est-ce</a:t>
            </a:r>
            <a:r>
              <a:rPr lang="en-US" sz="2800" dirty="0">
                <a:ln w="0"/>
                <a:ea typeface="+mn-lt"/>
                <a:cs typeface="+mn-lt"/>
              </a:rPr>
              <a:t> que le R</a:t>
            </a:r>
            <a:r>
              <a:rPr lang="en-US" altLang="zh-CN" sz="2800" dirty="0">
                <a:ln w="0"/>
                <a:ea typeface="+mn-lt"/>
                <a:cs typeface="+mn-lt"/>
              </a:rPr>
              <a:t>PET</a:t>
            </a:r>
            <a:r>
              <a:rPr lang="fr-FR" altLang="zh-CN" sz="2800" dirty="0">
                <a:ln w="0"/>
                <a:ea typeface="+mn-lt"/>
                <a:cs typeface="+mn-lt"/>
              </a:rPr>
              <a:t>?</a:t>
            </a:r>
            <a:endParaRPr lang="en-US" sz="2800" b="1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a typeface="等线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22BBF2-DAD3-4EEA-9185-E1C5DDD66659}"/>
              </a:ext>
            </a:extLst>
          </p:cNvPr>
          <p:cNvSpPr txBox="1"/>
          <p:nvPr/>
        </p:nvSpPr>
        <p:spPr>
          <a:xfrm>
            <a:off x="565545" y="3996727"/>
            <a:ext cx="508711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RPET </a:t>
            </a:r>
            <a:r>
              <a:rPr lang="en-US" dirty="0" err="1"/>
              <a:t>signifie</a:t>
            </a:r>
            <a:r>
              <a:rPr lang="en-US" dirty="0"/>
              <a:t> </a:t>
            </a:r>
            <a:r>
              <a:rPr lang="en-US" b="1" dirty="0"/>
              <a:t>“</a:t>
            </a:r>
            <a:r>
              <a:rPr lang="en-US" dirty="0" err="1"/>
              <a:t>Polyéthylène</a:t>
            </a:r>
            <a:r>
              <a:rPr lang="en-US" dirty="0"/>
              <a:t> Terephthalate </a:t>
            </a:r>
            <a:r>
              <a:rPr lang="en-US" dirty="0" err="1"/>
              <a:t>Recyclé</a:t>
            </a:r>
            <a:r>
              <a:rPr lang="en-US" b="1" dirty="0"/>
              <a:t>”</a:t>
            </a:r>
          </a:p>
          <a:p>
            <a:endParaRPr lang="en-US" b="1" dirty="0"/>
          </a:p>
          <a:p>
            <a:r>
              <a:rPr lang="en-US" dirty="0">
                <a:ea typeface="+mn-lt"/>
                <a:cs typeface="+mn-lt"/>
              </a:rPr>
              <a:t>Il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généralement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désigné</a:t>
            </a:r>
            <a:r>
              <a:rPr lang="en-US" dirty="0">
                <a:ea typeface="+mn-lt"/>
                <a:cs typeface="+mn-lt"/>
              </a:rPr>
              <a:t> sous le nom de "polyester </a:t>
            </a:r>
            <a:r>
              <a:rPr lang="en-US" dirty="0" err="1">
                <a:ea typeface="+mn-lt"/>
                <a:cs typeface="+mn-lt"/>
              </a:rPr>
              <a:t>recyclé</a:t>
            </a:r>
            <a:r>
              <a:rPr lang="en-US" dirty="0">
                <a:ea typeface="+mn-lt"/>
                <a:cs typeface="+mn-lt"/>
              </a:rPr>
              <a:t>".  Le RPET </a:t>
            </a:r>
            <a:r>
              <a:rPr lang="en-US" dirty="0" err="1">
                <a:ea typeface="+mn-lt"/>
                <a:cs typeface="+mn-lt"/>
              </a:rPr>
              <a:t>utilise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déchets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bouteilles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plastique : </a:t>
            </a:r>
            <a:r>
              <a:rPr lang="en-US" dirty="0" err="1">
                <a:ea typeface="+mn-lt"/>
                <a:cs typeface="+mn-lt"/>
              </a:rPr>
              <a:t>une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fois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traitées</a:t>
            </a:r>
            <a:r>
              <a:rPr lang="en-US" dirty="0">
                <a:ea typeface="+mn-lt"/>
                <a:cs typeface="+mn-lt"/>
              </a:rPr>
              <a:t> par le </a:t>
            </a:r>
            <a:r>
              <a:rPr lang="en-US" dirty="0" err="1">
                <a:ea typeface="+mn-lt"/>
                <a:cs typeface="+mn-lt"/>
              </a:rPr>
              <a:t>recyclage</a:t>
            </a:r>
            <a:r>
              <a:rPr lang="en-US" dirty="0">
                <a:ea typeface="+mn-lt"/>
                <a:cs typeface="+mn-lt"/>
              </a:rPr>
              <a:t>, les </a:t>
            </a:r>
            <a:r>
              <a:rPr lang="en-US" dirty="0" err="1">
                <a:ea typeface="+mn-lt"/>
                <a:cs typeface="+mn-lt"/>
              </a:rPr>
              <a:t>bouteilles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plastique </a:t>
            </a:r>
            <a:r>
              <a:rPr lang="en-US" dirty="0" err="1">
                <a:ea typeface="+mn-lt"/>
                <a:cs typeface="+mn-lt"/>
              </a:rPr>
              <a:t>usagées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sont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transformées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granules, </a:t>
            </a:r>
            <a:r>
              <a:rPr lang="en-US" dirty="0" err="1">
                <a:ea typeface="+mn-lt"/>
                <a:cs typeface="+mn-lt"/>
              </a:rPr>
              <a:t>puis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fibres</a:t>
            </a:r>
            <a:r>
              <a:rPr lang="en-US" dirty="0">
                <a:ea typeface="+mn-lt"/>
                <a:cs typeface="+mn-lt"/>
              </a:rPr>
              <a:t> qui </a:t>
            </a:r>
            <a:r>
              <a:rPr lang="en-US" dirty="0" err="1">
                <a:ea typeface="+mn-lt"/>
                <a:cs typeface="+mn-lt"/>
              </a:rPr>
              <a:t>peuvent</a:t>
            </a:r>
            <a:r>
              <a:rPr lang="en-US" dirty="0">
                <a:ea typeface="+mn-lt"/>
                <a:cs typeface="+mn-lt"/>
              </a:rPr>
              <a:t> ensuite </a:t>
            </a:r>
            <a:r>
              <a:rPr lang="en-US" dirty="0" err="1">
                <a:ea typeface="+mn-lt"/>
                <a:cs typeface="+mn-lt"/>
              </a:rPr>
              <a:t>être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tissées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un </a:t>
            </a:r>
            <a:r>
              <a:rPr lang="en-US" dirty="0" err="1">
                <a:ea typeface="+mn-lt"/>
                <a:cs typeface="+mn-lt"/>
              </a:rPr>
              <a:t>tissu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solide</a:t>
            </a:r>
            <a:r>
              <a:rPr lang="en-US" dirty="0">
                <a:ea typeface="+mn-lt"/>
                <a:cs typeface="+mn-lt"/>
              </a:rPr>
              <a:t> et durable.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82D5C4-001D-4355-AF82-142C95B778A7}"/>
              </a:ext>
            </a:extLst>
          </p:cNvPr>
          <p:cNvSpPr txBox="1"/>
          <p:nvPr/>
        </p:nvSpPr>
        <p:spPr>
          <a:xfrm>
            <a:off x="6659418" y="3750945"/>
            <a:ext cx="5169384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/>
          </a:p>
          <a:p>
            <a:r>
              <a:rPr lang="en-US" dirty="0" err="1"/>
              <a:t>Comparé</a:t>
            </a:r>
            <a:r>
              <a:rPr lang="en-US" dirty="0"/>
              <a:t> au polyester </a:t>
            </a:r>
            <a:r>
              <a:rPr lang="en-US" dirty="0" err="1"/>
              <a:t>vierge</a:t>
            </a:r>
            <a:r>
              <a:rPr lang="en-US" dirty="0"/>
              <a:t> :</a:t>
            </a:r>
            <a:endParaRPr lang="en-US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3400 </a:t>
            </a:r>
            <a:r>
              <a:rPr lang="en-US" dirty="0" err="1">
                <a:ea typeface="+mn-lt"/>
                <a:cs typeface="+mn-lt"/>
              </a:rPr>
              <a:t>mètres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tissu</a:t>
            </a:r>
            <a:r>
              <a:rPr lang="en-US" dirty="0">
                <a:ea typeface="+mn-lt"/>
                <a:cs typeface="+mn-lt"/>
              </a:rPr>
              <a:t> RPET </a:t>
            </a:r>
            <a:r>
              <a:rPr lang="en-US" dirty="0" err="1">
                <a:ea typeface="+mn-lt"/>
                <a:cs typeface="+mn-lt"/>
              </a:rPr>
              <a:t>économisent</a:t>
            </a:r>
            <a:r>
              <a:rPr lang="en-US" dirty="0">
                <a:ea typeface="+mn-lt"/>
                <a:cs typeface="+mn-lt"/>
              </a:rPr>
              <a:t> 600 </a:t>
            </a:r>
            <a:r>
              <a:rPr lang="en-US" dirty="0" err="1">
                <a:ea typeface="+mn-lt"/>
                <a:cs typeface="+mn-lt"/>
              </a:rPr>
              <a:t>barils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pétrole</a:t>
            </a:r>
            <a:endParaRPr lang="en-US" dirty="0" err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Sa production </a:t>
            </a:r>
            <a:r>
              <a:rPr lang="en-US" dirty="0" err="1">
                <a:ea typeface="+mn-lt"/>
                <a:cs typeface="+mn-lt"/>
              </a:rPr>
              <a:t>émet</a:t>
            </a:r>
            <a:r>
              <a:rPr lang="en-US" dirty="0">
                <a:ea typeface="+mn-lt"/>
                <a:cs typeface="+mn-lt"/>
              </a:rPr>
              <a:t> 45,5 % de </a:t>
            </a:r>
            <a:r>
              <a:rPr lang="en-US" dirty="0" err="1">
                <a:ea typeface="+mn-lt"/>
                <a:cs typeface="+mn-lt"/>
              </a:rPr>
              <a:t>dioxyde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carbone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moins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Il </a:t>
            </a:r>
            <a:r>
              <a:rPr lang="en-US" dirty="0" err="1">
                <a:ea typeface="+mn-lt"/>
                <a:cs typeface="+mn-lt"/>
              </a:rPr>
              <a:t>économise</a:t>
            </a:r>
            <a:r>
              <a:rPr lang="en-US" dirty="0">
                <a:ea typeface="+mn-lt"/>
                <a:cs typeface="+mn-lt"/>
              </a:rPr>
              <a:t> 90 % de </a:t>
            </a:r>
            <a:r>
              <a:rPr lang="en-US" dirty="0" err="1">
                <a:ea typeface="+mn-lt"/>
                <a:cs typeface="+mn-lt"/>
              </a:rPr>
              <a:t>consommation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d'eau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Il </a:t>
            </a:r>
            <a:r>
              <a:rPr lang="en-US" dirty="0" err="1">
                <a:ea typeface="+mn-lt"/>
                <a:cs typeface="+mn-lt"/>
              </a:rPr>
              <a:t>économise</a:t>
            </a:r>
            <a:r>
              <a:rPr lang="en-US" dirty="0">
                <a:ea typeface="+mn-lt"/>
                <a:cs typeface="+mn-lt"/>
              </a:rPr>
              <a:t> 65 % de </a:t>
            </a:r>
            <a:r>
              <a:rPr lang="en-US" dirty="0" err="1">
                <a:ea typeface="+mn-lt"/>
                <a:cs typeface="+mn-lt"/>
              </a:rPr>
              <a:t>consommation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d'énergie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Il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totalement</a:t>
            </a:r>
            <a:r>
              <a:rPr lang="en-US" dirty="0">
                <a:ea typeface="+mn-lt"/>
                <a:cs typeface="+mn-lt"/>
              </a:rPr>
              <a:t> recyclable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0370D-85D8-4B1E-8B22-A5A612583BC6}"/>
              </a:ext>
            </a:extLst>
          </p:cNvPr>
          <p:cNvSpPr txBox="1"/>
          <p:nvPr/>
        </p:nvSpPr>
        <p:spPr>
          <a:xfrm>
            <a:off x="6659418" y="3055801"/>
            <a:ext cx="422873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 err="1">
                <a:ln w="0"/>
                <a:ea typeface="+mn-lt"/>
                <a:cs typeface="+mn-lt"/>
              </a:rPr>
              <a:t>Pourquoi</a:t>
            </a:r>
            <a:r>
              <a:rPr lang="en-US" sz="2800" dirty="0">
                <a:ln w="0"/>
                <a:ea typeface="+mn-lt"/>
                <a:cs typeface="+mn-lt"/>
              </a:rPr>
              <a:t> le RPET </a:t>
            </a:r>
            <a:r>
              <a:rPr lang="en-US" sz="2800" dirty="0" err="1">
                <a:ln w="0"/>
                <a:ea typeface="+mn-lt"/>
                <a:cs typeface="+mn-lt"/>
              </a:rPr>
              <a:t>est</a:t>
            </a:r>
            <a:r>
              <a:rPr lang="en-US" sz="2800" dirty="0">
                <a:ln w="0"/>
                <a:ea typeface="+mn-lt"/>
                <a:cs typeface="+mn-lt"/>
              </a:rPr>
              <a:t>-il </a:t>
            </a:r>
            <a:r>
              <a:rPr lang="en-US" sz="2800" dirty="0" err="1">
                <a:ln w="0"/>
                <a:ea typeface="+mn-lt"/>
                <a:cs typeface="+mn-lt"/>
              </a:rPr>
              <a:t>écologique</a:t>
            </a:r>
            <a:r>
              <a:rPr lang="en-US" sz="2800" dirty="0">
                <a:ln w="0"/>
                <a:ea typeface="+mn-lt"/>
                <a:cs typeface="+mn-lt"/>
              </a:rPr>
              <a:t> 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C14986-BFE8-492C-8878-7AB1B111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Metissages Limited - RPET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2C02C8-5D9F-4DC3-A8ED-532878678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29" y="424318"/>
            <a:ext cx="2321946" cy="23219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E91D13-4676-4612-AB2A-6359E5FE13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75" y="1054625"/>
            <a:ext cx="5173980" cy="166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8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B22BBF2-DAD3-4EEA-9185-E1C5DDD66659}"/>
              </a:ext>
            </a:extLst>
          </p:cNvPr>
          <p:cNvSpPr txBox="1"/>
          <p:nvPr/>
        </p:nvSpPr>
        <p:spPr>
          <a:xfrm>
            <a:off x="565545" y="3190759"/>
            <a:ext cx="5148243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ea typeface="+mn-lt"/>
                <a:cs typeface="+mn-lt"/>
              </a:rPr>
              <a:t>Les </a:t>
            </a:r>
            <a:r>
              <a:rPr lang="en-US" sz="1600" dirty="0" err="1">
                <a:ea typeface="+mn-lt"/>
                <a:cs typeface="+mn-lt"/>
              </a:rPr>
              <a:t>fibres</a:t>
            </a:r>
            <a:r>
              <a:rPr lang="en-US" sz="1600" dirty="0">
                <a:ea typeface="+mn-lt"/>
                <a:cs typeface="+mn-lt"/>
              </a:rPr>
              <a:t> RPET issues du </a:t>
            </a:r>
            <a:r>
              <a:rPr lang="en-US" sz="1600" dirty="0" err="1">
                <a:ea typeface="+mn-lt"/>
                <a:cs typeface="+mn-lt"/>
              </a:rPr>
              <a:t>recyclage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sont</a:t>
            </a:r>
            <a:r>
              <a:rPr lang="en-US" sz="1600" dirty="0">
                <a:ea typeface="+mn-lt"/>
                <a:cs typeface="+mn-lt"/>
              </a:rPr>
              <a:t> des </a:t>
            </a:r>
            <a:r>
              <a:rPr lang="en-US" sz="1600" dirty="0" err="1">
                <a:ea typeface="+mn-lt"/>
                <a:cs typeface="+mn-lt"/>
              </a:rPr>
              <a:t>fibres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longues</a:t>
            </a:r>
            <a:r>
              <a:rPr lang="en-US" sz="1600" dirty="0">
                <a:ea typeface="+mn-lt"/>
                <a:cs typeface="+mn-lt"/>
              </a:rPr>
              <a:t> et </a:t>
            </a:r>
            <a:r>
              <a:rPr lang="en-US" sz="1600" dirty="0" err="1">
                <a:ea typeface="+mn-lt"/>
                <a:cs typeface="+mn-lt"/>
              </a:rPr>
              <a:t>lisses</a:t>
            </a:r>
            <a:r>
              <a:rPr lang="en-US" sz="1600" dirty="0">
                <a:ea typeface="+mn-lt"/>
                <a:cs typeface="+mn-lt"/>
              </a:rPr>
              <a:t>. Les </a:t>
            </a:r>
            <a:r>
              <a:rPr lang="en-US" sz="1600" dirty="0" err="1">
                <a:ea typeface="+mn-lt"/>
                <a:cs typeface="+mn-lt"/>
              </a:rPr>
              <a:t>tissus</a:t>
            </a:r>
            <a:r>
              <a:rPr lang="en-US" sz="1600" dirty="0">
                <a:ea typeface="+mn-lt"/>
                <a:cs typeface="+mn-lt"/>
              </a:rPr>
              <a:t> qui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résultent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ont</a:t>
            </a:r>
            <a:r>
              <a:rPr lang="en-US" sz="1600" dirty="0">
                <a:ea typeface="+mn-lt"/>
                <a:cs typeface="+mn-lt"/>
              </a:rPr>
              <a:t> les </a:t>
            </a:r>
            <a:r>
              <a:rPr lang="en-US" sz="1600" dirty="0" err="1">
                <a:ea typeface="+mn-lt"/>
                <a:cs typeface="+mn-lt"/>
              </a:rPr>
              <a:t>mêmes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propriétés</a:t>
            </a:r>
            <a:r>
              <a:rPr lang="en-US" sz="1600" dirty="0">
                <a:ea typeface="+mn-lt"/>
                <a:cs typeface="+mn-lt"/>
              </a:rPr>
              <a:t> physiques que </a:t>
            </a:r>
            <a:r>
              <a:rPr lang="en-US" sz="1600" dirty="0" err="1">
                <a:ea typeface="+mn-lt"/>
                <a:cs typeface="+mn-lt"/>
              </a:rPr>
              <a:t>ceux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polyester </a:t>
            </a:r>
            <a:r>
              <a:rPr lang="en-US" sz="1600" dirty="0" err="1">
                <a:ea typeface="+mn-lt"/>
                <a:cs typeface="+mn-lt"/>
              </a:rPr>
              <a:t>vierge</a:t>
            </a:r>
            <a:r>
              <a:rPr lang="en-US" sz="1600" dirty="0">
                <a:ea typeface="+mn-lt"/>
                <a:cs typeface="+mn-lt"/>
              </a:rPr>
              <a:t>.</a:t>
            </a:r>
            <a:endParaRPr lang="fr-FR" sz="1600" dirty="0"/>
          </a:p>
          <a:p>
            <a:endParaRPr lang="en-US" sz="1600" b="1" dirty="0"/>
          </a:p>
          <a:p>
            <a:r>
              <a:rPr lang="en-US" sz="1600" dirty="0">
                <a:ea typeface="+mn-lt"/>
                <a:cs typeface="+mn-lt"/>
              </a:rPr>
              <a:t>La </a:t>
            </a:r>
            <a:r>
              <a:rPr lang="en-US" sz="1600" dirty="0" err="1">
                <a:ea typeface="+mn-lt"/>
                <a:cs typeface="+mn-lt"/>
              </a:rPr>
              <a:t>fiabilité</a:t>
            </a:r>
            <a:r>
              <a:rPr lang="en-US" sz="1600" dirty="0">
                <a:ea typeface="+mn-lt"/>
                <a:cs typeface="+mn-lt"/>
              </a:rPr>
              <a:t> et la </a:t>
            </a:r>
            <a:r>
              <a:rPr lang="en-US" sz="1600" dirty="0" err="1">
                <a:ea typeface="+mn-lt"/>
                <a:cs typeface="+mn-lt"/>
              </a:rPr>
              <a:t>conformité</a:t>
            </a:r>
            <a:r>
              <a:rPr lang="en-US" sz="1600" dirty="0">
                <a:ea typeface="+mn-lt"/>
                <a:cs typeface="+mn-lt"/>
              </a:rPr>
              <a:t> des </a:t>
            </a:r>
            <a:r>
              <a:rPr lang="en-US" sz="1600" dirty="0" err="1">
                <a:ea typeface="+mn-lt"/>
                <a:cs typeface="+mn-lt"/>
              </a:rPr>
              <a:t>processus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recyclage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sont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généralement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certifiées</a:t>
            </a:r>
            <a:r>
              <a:rPr lang="en-US" sz="1600" dirty="0">
                <a:ea typeface="+mn-lt"/>
                <a:cs typeface="+mn-lt"/>
              </a:rPr>
              <a:t> par des labels </a:t>
            </a:r>
            <a:r>
              <a:rPr lang="en-US" sz="1600" dirty="0" err="1">
                <a:ea typeface="+mn-lt"/>
                <a:cs typeface="+mn-lt"/>
              </a:rPr>
              <a:t>internationalement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reconnus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tels</a:t>
            </a:r>
            <a:r>
              <a:rPr lang="en-US" sz="1600" dirty="0">
                <a:ea typeface="+mn-lt"/>
                <a:cs typeface="+mn-lt"/>
              </a:rPr>
              <a:t> que le</a:t>
            </a:r>
            <a:r>
              <a:rPr lang="en-US" sz="1600" dirty="0"/>
              <a:t> </a:t>
            </a:r>
            <a:r>
              <a:rPr lang="en-US" sz="1600" dirty="0">
                <a:hlinkClick r:id="rId2"/>
              </a:rPr>
              <a:t>Global Recycled Standard</a:t>
            </a:r>
            <a:endParaRPr lang="en-US" sz="1600" dirty="0">
              <a:cs typeface="Calibri"/>
              <a:hlinkClick r:id="rId2"/>
            </a:endParaRPr>
          </a:p>
          <a:p>
            <a:endParaRPr lang="en-US" sz="1600" dirty="0"/>
          </a:p>
          <a:p>
            <a:r>
              <a:rPr lang="en-US" sz="1600" dirty="0">
                <a:ea typeface="+mn-lt"/>
                <a:cs typeface="+mn-lt"/>
              </a:rPr>
              <a:t>Comme Nike, Adidas, H&amp;M, Patagonia, Nature &amp; Découvertes..., les </a:t>
            </a:r>
            <a:r>
              <a:rPr lang="en-US" sz="1600" dirty="0" err="1">
                <a:ea typeface="+mn-lt"/>
                <a:cs typeface="+mn-lt"/>
              </a:rPr>
              <a:t>grandes</a:t>
            </a:r>
            <a:r>
              <a:rPr lang="en-US" sz="1600" dirty="0">
                <a:ea typeface="+mn-lt"/>
                <a:cs typeface="+mn-lt"/>
              </a:rPr>
              <a:t> marques et les </a:t>
            </a:r>
            <a:r>
              <a:rPr lang="en-US" sz="1600" dirty="0" err="1">
                <a:ea typeface="+mn-lt"/>
                <a:cs typeface="+mn-lt"/>
              </a:rPr>
              <a:t>détaillants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utilisent</a:t>
            </a:r>
            <a:r>
              <a:rPr lang="en-US" sz="1600" dirty="0">
                <a:ea typeface="+mn-lt"/>
                <a:cs typeface="+mn-lt"/>
              </a:rPr>
              <a:t> déjà du RPET dans </a:t>
            </a:r>
            <a:r>
              <a:rPr lang="en-US" sz="1600" dirty="0" err="1">
                <a:ea typeface="+mn-lt"/>
                <a:cs typeface="+mn-lt"/>
              </a:rPr>
              <a:t>leurs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produits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commerciaux</a:t>
            </a:r>
            <a:r>
              <a:rPr lang="en-US" sz="1600" dirty="0">
                <a:ea typeface="+mn-lt"/>
                <a:cs typeface="+mn-lt"/>
              </a:rPr>
              <a:t> et </a:t>
            </a:r>
            <a:r>
              <a:rPr lang="en-US" sz="1600" dirty="0" err="1">
                <a:ea typeface="+mn-lt"/>
                <a:cs typeface="+mn-lt"/>
              </a:rPr>
              <a:t>ceci</a:t>
            </a:r>
            <a:r>
              <a:rPr lang="en-US" sz="1600" dirty="0">
                <a:ea typeface="+mn-lt"/>
                <a:cs typeface="+mn-lt"/>
              </a:rPr>
              <a:t>, de plus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plus.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8AF89C-30ED-41B7-A063-4A58D82C790F}"/>
              </a:ext>
            </a:extLst>
          </p:cNvPr>
          <p:cNvSpPr txBox="1"/>
          <p:nvPr/>
        </p:nvSpPr>
        <p:spPr>
          <a:xfrm>
            <a:off x="565545" y="2118049"/>
            <a:ext cx="481049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>
                <a:ln w="0"/>
                <a:ea typeface="+mn-lt"/>
                <a:cs typeface="+mn-lt"/>
              </a:rPr>
              <a:t>Les </a:t>
            </a:r>
            <a:r>
              <a:rPr lang="en-US" sz="2800" dirty="0" err="1">
                <a:ln w="0"/>
                <a:ea typeface="+mn-lt"/>
                <a:cs typeface="+mn-lt"/>
              </a:rPr>
              <a:t>tissus</a:t>
            </a:r>
            <a:r>
              <a:rPr lang="en-US" sz="2800" dirty="0">
                <a:ln w="0"/>
                <a:ea typeface="+mn-lt"/>
                <a:cs typeface="+mn-lt"/>
              </a:rPr>
              <a:t> RPET </a:t>
            </a:r>
            <a:r>
              <a:rPr lang="en-US" sz="2800" dirty="0" err="1">
                <a:ln w="0"/>
                <a:ea typeface="+mn-lt"/>
                <a:cs typeface="+mn-lt"/>
              </a:rPr>
              <a:t>sont-ils</a:t>
            </a:r>
            <a:r>
              <a:rPr lang="en-US" sz="2800" dirty="0">
                <a:ln w="0"/>
                <a:ea typeface="+mn-lt"/>
                <a:cs typeface="+mn-lt"/>
              </a:rPr>
              <a:t> de bonne </a:t>
            </a:r>
            <a:r>
              <a:rPr lang="en-US" sz="2800" dirty="0" err="1">
                <a:ln w="0"/>
                <a:ea typeface="+mn-lt"/>
                <a:cs typeface="+mn-lt"/>
              </a:rPr>
              <a:t>qualité</a:t>
            </a:r>
            <a:r>
              <a:rPr lang="en-US" sz="2800" dirty="0">
                <a:ln w="0"/>
                <a:ea typeface="+mn-lt"/>
                <a:cs typeface="+mn-lt"/>
              </a:rPr>
              <a:t> ?</a:t>
            </a:r>
            <a:endParaRPr lang="fr-FR" dirty="0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82D5C4-001D-4355-AF82-142C95B778A7}"/>
              </a:ext>
            </a:extLst>
          </p:cNvPr>
          <p:cNvSpPr txBox="1"/>
          <p:nvPr/>
        </p:nvSpPr>
        <p:spPr>
          <a:xfrm>
            <a:off x="6429642" y="3156407"/>
            <a:ext cx="5399160" cy="35702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 err="1">
                <a:ea typeface="+mn-lt"/>
                <a:cs typeface="+mn-lt"/>
              </a:rPr>
              <a:t>L'utilisation</a:t>
            </a:r>
            <a:r>
              <a:rPr lang="en-US" sz="1600" dirty="0">
                <a:ea typeface="+mn-lt"/>
                <a:cs typeface="+mn-lt"/>
              </a:rPr>
              <a:t> de matières RPET </a:t>
            </a:r>
            <a:r>
              <a:rPr lang="en-US" sz="1600" dirty="0" err="1">
                <a:ea typeface="+mn-lt"/>
                <a:cs typeface="+mn-lt"/>
              </a:rPr>
              <a:t>est</a:t>
            </a:r>
            <a:r>
              <a:rPr lang="en-US" sz="1600" dirty="0">
                <a:ea typeface="+mn-lt"/>
                <a:cs typeface="+mn-lt"/>
              </a:rPr>
              <a:t> un excellent </a:t>
            </a:r>
            <a:r>
              <a:rPr lang="en-US" sz="1600" dirty="0" err="1">
                <a:ea typeface="+mn-lt"/>
                <a:cs typeface="+mn-lt"/>
              </a:rPr>
              <a:t>moyen</a:t>
            </a:r>
            <a:r>
              <a:rPr lang="en-US" sz="1600" dirty="0">
                <a:ea typeface="+mn-lt"/>
                <a:cs typeface="+mn-lt"/>
              </a:rPr>
              <a:t> de transformer </a:t>
            </a:r>
            <a:r>
              <a:rPr lang="en-US" sz="1600" dirty="0" err="1">
                <a:ea typeface="+mn-lt"/>
                <a:cs typeface="+mn-lt"/>
              </a:rPr>
              <a:t>l'industrie</a:t>
            </a:r>
            <a:r>
              <a:rPr lang="en-US" sz="1600" dirty="0">
                <a:ea typeface="+mn-lt"/>
                <a:cs typeface="+mn-lt"/>
              </a:rPr>
              <a:t> de la mode et du textile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une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industrie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verte</a:t>
            </a:r>
            <a:r>
              <a:rPr lang="en-US" sz="1600" dirty="0">
                <a:ea typeface="+mn-lt"/>
                <a:cs typeface="+mn-lt"/>
              </a:rPr>
              <a:t> et durable.</a:t>
            </a:r>
            <a:endParaRPr lang="fr-FR" sz="1600" dirty="0">
              <a:ea typeface="+mn-lt"/>
              <a:cs typeface="+mn-lt"/>
            </a:endParaRPr>
          </a:p>
          <a:p>
            <a:endParaRPr lang="en-US" sz="1600" dirty="0"/>
          </a:p>
          <a:p>
            <a:r>
              <a:rPr lang="en-US" sz="1600" dirty="0" err="1">
                <a:ea typeface="+mn-lt"/>
                <a:cs typeface="+mn-lt"/>
              </a:rPr>
              <a:t>Pratiquement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tous</a:t>
            </a:r>
            <a:r>
              <a:rPr lang="en-US" sz="1600" dirty="0">
                <a:ea typeface="+mn-lt"/>
                <a:cs typeface="+mn-lt"/>
              </a:rPr>
              <a:t> les </a:t>
            </a:r>
            <a:r>
              <a:rPr lang="en-US" sz="1600" dirty="0" err="1">
                <a:ea typeface="+mn-lt"/>
                <a:cs typeface="+mn-lt"/>
              </a:rPr>
              <a:t>tissus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polyester </a:t>
            </a:r>
            <a:r>
              <a:rPr lang="en-US" sz="1600" dirty="0" err="1">
                <a:ea typeface="+mn-lt"/>
                <a:cs typeface="+mn-lt"/>
              </a:rPr>
              <a:t>existants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peuvent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également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être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fabriqués</a:t>
            </a:r>
            <a:r>
              <a:rPr lang="en-US" sz="1600" dirty="0">
                <a:ea typeface="+mn-lt"/>
                <a:cs typeface="+mn-lt"/>
              </a:rPr>
              <a:t> avec du polyester </a:t>
            </a:r>
            <a:r>
              <a:rPr lang="en-US" sz="1600" dirty="0" err="1">
                <a:ea typeface="+mn-lt"/>
                <a:cs typeface="+mn-lt"/>
              </a:rPr>
              <a:t>recyclé</a:t>
            </a:r>
            <a:r>
              <a:rPr lang="en-US" sz="1600" dirty="0">
                <a:ea typeface="+mn-lt"/>
                <a:cs typeface="+mn-lt"/>
              </a:rPr>
              <a:t> à 100 %.</a:t>
            </a:r>
            <a:endParaRPr lang="en-US" sz="1600" dirty="0"/>
          </a:p>
          <a:p>
            <a:r>
              <a:rPr lang="en-US" sz="1600" dirty="0">
                <a:ea typeface="+mn-lt"/>
                <a:cs typeface="+mn-lt"/>
              </a:rPr>
              <a:t>Les garnitures, </a:t>
            </a:r>
            <a:r>
              <a:rPr lang="en-US" sz="1600" dirty="0" err="1">
                <a:ea typeface="+mn-lt"/>
                <a:cs typeface="+mn-lt"/>
              </a:rPr>
              <a:t>telles</a:t>
            </a:r>
            <a:r>
              <a:rPr lang="en-US" sz="1600" dirty="0">
                <a:ea typeface="+mn-lt"/>
                <a:cs typeface="+mn-lt"/>
              </a:rPr>
              <a:t> que les </a:t>
            </a:r>
            <a:r>
              <a:rPr lang="en-US" sz="1600" dirty="0" err="1">
                <a:ea typeface="+mn-lt"/>
                <a:cs typeface="+mn-lt"/>
              </a:rPr>
              <a:t>sangles</a:t>
            </a:r>
            <a:r>
              <a:rPr lang="en-US" sz="1600" dirty="0">
                <a:ea typeface="+mn-lt"/>
                <a:cs typeface="+mn-lt"/>
              </a:rPr>
              <a:t> et les fermetures </a:t>
            </a:r>
            <a:r>
              <a:rPr lang="fr-FR" sz="1600" dirty="0">
                <a:ea typeface="+mn-lt"/>
                <a:cs typeface="+mn-lt"/>
              </a:rPr>
              <a:t>à glissière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dirty="0" err="1">
                <a:ea typeface="+mn-lt"/>
                <a:cs typeface="+mn-lt"/>
              </a:rPr>
              <a:t>sont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désormais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également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disponibles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RPET.</a:t>
            </a:r>
          </a:p>
          <a:p>
            <a:endParaRPr lang="en-US" sz="1600" dirty="0"/>
          </a:p>
          <a:p>
            <a:r>
              <a:rPr lang="en-US" sz="1600" dirty="0">
                <a:ea typeface="+mn-lt"/>
                <a:cs typeface="+mn-lt"/>
              </a:rPr>
              <a:t>De plus, les </a:t>
            </a:r>
            <a:r>
              <a:rPr lang="en-US" sz="1600" dirty="0" err="1">
                <a:ea typeface="+mn-lt"/>
                <a:cs typeface="+mn-lt"/>
              </a:rPr>
              <a:t>matériaux</a:t>
            </a:r>
            <a:r>
              <a:rPr lang="en-US" sz="1600" dirty="0">
                <a:ea typeface="+mn-lt"/>
                <a:cs typeface="+mn-lt"/>
              </a:rPr>
              <a:t> RPET </a:t>
            </a:r>
            <a:r>
              <a:rPr lang="en-US" sz="1600" dirty="0" err="1">
                <a:ea typeface="+mn-lt"/>
                <a:cs typeface="+mn-lt"/>
              </a:rPr>
              <a:t>ayant</a:t>
            </a:r>
            <a:r>
              <a:rPr lang="en-US" sz="1600" dirty="0">
                <a:ea typeface="+mn-lt"/>
                <a:cs typeface="+mn-lt"/>
              </a:rPr>
              <a:t> le </a:t>
            </a:r>
            <a:r>
              <a:rPr lang="en-US" sz="1600" dirty="0" err="1">
                <a:ea typeface="+mn-lt"/>
                <a:cs typeface="+mn-lt"/>
              </a:rPr>
              <a:t>même</a:t>
            </a:r>
            <a:r>
              <a:rPr lang="en-US" sz="1600" dirty="0">
                <a:ea typeface="+mn-lt"/>
                <a:cs typeface="+mn-lt"/>
              </a:rPr>
              <a:t> aspect et les </a:t>
            </a:r>
            <a:r>
              <a:rPr lang="en-US" sz="1600" dirty="0" err="1">
                <a:ea typeface="+mn-lt"/>
                <a:cs typeface="+mn-lt"/>
              </a:rPr>
              <a:t>mêmes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propriétés</a:t>
            </a:r>
            <a:r>
              <a:rPr lang="en-US" sz="1600" dirty="0">
                <a:ea typeface="+mn-lt"/>
                <a:cs typeface="+mn-lt"/>
              </a:rPr>
              <a:t> que </a:t>
            </a:r>
            <a:r>
              <a:rPr lang="en-US" sz="1600" dirty="0" err="1">
                <a:ea typeface="+mn-lt"/>
                <a:cs typeface="+mn-lt"/>
              </a:rPr>
              <a:t>ceux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polyester </a:t>
            </a:r>
            <a:r>
              <a:rPr lang="en-US" sz="1600" dirty="0" err="1">
                <a:ea typeface="+mn-lt"/>
                <a:cs typeface="+mn-lt"/>
              </a:rPr>
              <a:t>vierge</a:t>
            </a:r>
            <a:r>
              <a:rPr lang="en-US" sz="1600" dirty="0">
                <a:ea typeface="+mn-lt"/>
                <a:cs typeface="+mn-lt"/>
              </a:rPr>
              <a:t>, il </a:t>
            </a:r>
            <a:r>
              <a:rPr lang="en-US" sz="1600" dirty="0" err="1">
                <a:ea typeface="+mn-lt"/>
                <a:cs typeface="+mn-lt"/>
              </a:rPr>
              <a:t>est</a:t>
            </a:r>
            <a:r>
              <a:rPr lang="en-US" sz="1600" dirty="0">
                <a:ea typeface="+mn-lt"/>
                <a:cs typeface="+mn-lt"/>
              </a:rPr>
              <a:t> facile de transformer les </a:t>
            </a:r>
            <a:r>
              <a:rPr lang="en-US" sz="1600" dirty="0" err="1">
                <a:ea typeface="+mn-lt"/>
                <a:cs typeface="+mn-lt"/>
              </a:rPr>
              <a:t>produits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actuels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produits</a:t>
            </a:r>
            <a:r>
              <a:rPr lang="en-US" sz="1600" dirty="0">
                <a:ea typeface="+mn-lt"/>
                <a:cs typeface="+mn-lt"/>
              </a:rPr>
              <a:t> durables </a:t>
            </a:r>
            <a:r>
              <a:rPr lang="en-US" sz="1600" dirty="0" err="1">
                <a:ea typeface="+mn-lt"/>
                <a:cs typeface="+mn-lt"/>
              </a:rPr>
              <a:t>en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utilisant</a:t>
            </a:r>
            <a:r>
              <a:rPr lang="en-US" sz="1600" dirty="0">
                <a:ea typeface="+mn-lt"/>
                <a:cs typeface="+mn-lt"/>
              </a:rPr>
              <a:t> des</a:t>
            </a:r>
            <a:r>
              <a:rPr lang="en-US" altLang="zh-CN" sz="1600" dirty="0">
                <a:ea typeface="+mn-lt"/>
                <a:cs typeface="+mn-lt"/>
              </a:rPr>
              <a:t> </a:t>
            </a:r>
            <a:r>
              <a:rPr lang="en-US" sz="1600" dirty="0">
                <a:ea typeface="+mn-lt"/>
                <a:cs typeface="+mn-lt"/>
              </a:rPr>
              <a:t>matières</a:t>
            </a:r>
            <a:r>
              <a:rPr lang="en-US" altLang="zh-CN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recyclées</a:t>
            </a:r>
            <a:r>
              <a:rPr lang="en-US" sz="1600" dirty="0">
                <a:ea typeface="+mn-lt"/>
                <a:cs typeface="+mn-lt"/>
              </a:rPr>
              <a:t>.</a:t>
            </a:r>
          </a:p>
          <a:p>
            <a:endParaRPr lang="en-US" sz="1600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148312E-9118-4301-9857-81B07859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Metissages Limited - RPET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5385A93-798A-4E5D-B805-EE64FA6E2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8318"/>
            <a:ext cx="12192000" cy="22508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F8D3B1-0CA1-F616-6D87-0D22A79A95B7}"/>
              </a:ext>
            </a:extLst>
          </p:cNvPr>
          <p:cNvSpPr txBox="1"/>
          <p:nvPr/>
        </p:nvSpPr>
        <p:spPr>
          <a:xfrm>
            <a:off x="6453162" y="2118049"/>
            <a:ext cx="481049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dirty="0">
                <a:ln w="0"/>
                <a:ea typeface="+mn-lt"/>
                <a:cs typeface="+mn-lt"/>
              </a:rPr>
              <a:t>Est-il facile de passer du polyester </a:t>
            </a:r>
            <a:r>
              <a:rPr lang="en-US" sz="2800" dirty="0" err="1">
                <a:ln w="0"/>
                <a:ea typeface="+mn-lt"/>
                <a:cs typeface="+mn-lt"/>
              </a:rPr>
              <a:t>vierge</a:t>
            </a:r>
            <a:r>
              <a:rPr lang="en-US" sz="2800" dirty="0">
                <a:ln w="0"/>
                <a:ea typeface="+mn-lt"/>
                <a:cs typeface="+mn-lt"/>
              </a:rPr>
              <a:t> au RPET</a:t>
            </a:r>
            <a:r>
              <a:rPr lang="zh-CN" altLang="fr-FR" sz="2800" dirty="0">
                <a:ln w="0"/>
                <a:ea typeface="+mn-lt"/>
                <a:cs typeface="+mn-lt"/>
              </a:rPr>
              <a:t> </a:t>
            </a:r>
            <a:r>
              <a:rPr lang="fr-FR" altLang="zh-CN" sz="2800" dirty="0">
                <a:ln w="0"/>
                <a:ea typeface="+mn-lt"/>
                <a:cs typeface="+mn-lt"/>
              </a:rPr>
              <a:t>?</a:t>
            </a:r>
            <a:endParaRPr lang="fr-FR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6538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331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@ Metissages Lara</dc:creator>
  <cp:lastModifiedBy>Lara @ Metissages</cp:lastModifiedBy>
  <cp:revision>68</cp:revision>
  <dcterms:created xsi:type="dcterms:W3CDTF">2018-09-06T10:18:37Z</dcterms:created>
  <dcterms:modified xsi:type="dcterms:W3CDTF">2023-02-05T12:04:26Z</dcterms:modified>
</cp:coreProperties>
</file>